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4"/>
  </p:sldMasterIdLst>
  <p:notesMasterIdLst>
    <p:notesMasterId r:id="rId29"/>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Lst>
  <p:sldSz cx="12192000" cy="6858000"/>
  <p:notesSz cx="12192000" cy="6858000"/>
  <p:embeddedFontLst>
    <p:embeddedFont>
      <p:font typeface="Chau Philomene One" panose="020B0604020202020204" charset="0"/>
      <p:regular r:id="rId30"/>
      <p:italic r:id="rId31"/>
    </p:embeddedFont>
    <p:embeddedFont>
      <p:font typeface="Poppins" panose="00000500000000000000" pitchFamily="2" charset="0"/>
      <p:regular r:id="rId32"/>
      <p:bold r:id="rId33"/>
      <p:italic r:id="rId34"/>
      <p:boldItalic r:id="rId35"/>
    </p:embeddedFont>
    <p:embeddedFont>
      <p:font typeface="Poppins ExtraBold" panose="00000900000000000000" pitchFamily="2" charset="0"/>
      <p:bold r:id="rId36"/>
      <p:italic r:id="rId37"/>
      <p:boldItalic r:id="rId38"/>
    </p:embeddedFont>
    <p:embeddedFont>
      <p:font typeface="Roboto" panose="02000000000000000000" pitchFamily="2" charset="0"/>
      <p:regular r:id="rId39"/>
      <p:bold r:id="rId40"/>
      <p:italic r:id="rId41"/>
      <p:boldItalic r:id="rId4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43" roundtripDataSignature="AMtx7miz8lFOQqv20dfzAMjPOEqnhObi7w=="/>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8F4FE"/>
    <a:srgbClr val="E7639B"/>
    <a:srgbClr val="052E45"/>
    <a:srgbClr val="8ACBF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ED7BB6A-181E-2CA6-38DF-C71CB2116467}" v="197" dt="2026-01-22T08:51:35.778"/>
    <p1510:client id="{6B7702A8-0C27-794F-89C7-0B72C05FDCBA}" v="488" dt="2026-01-21T20:49:14.37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17" d="100"/>
          <a:sy n="117" d="100"/>
        </p:scale>
        <p:origin x="808" y="1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font" Target="fonts/font10.fntdata"/><Relationship Id="rId21" Type="http://schemas.openxmlformats.org/officeDocument/2006/relationships/slide" Target="slides/slide17.xml"/><Relationship Id="rId34" Type="http://schemas.openxmlformats.org/officeDocument/2006/relationships/font" Target="fonts/font5.fntdata"/><Relationship Id="rId42" Type="http://schemas.openxmlformats.org/officeDocument/2006/relationships/font" Target="fonts/font13.fntdata"/><Relationship Id="rId47"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notesMaster" Target="notesMasters/notesMaster1.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font" Target="fonts/font3.fntdata"/><Relationship Id="rId37" Type="http://schemas.openxmlformats.org/officeDocument/2006/relationships/font" Target="fonts/font8.fntdata"/><Relationship Id="rId40" Type="http://schemas.openxmlformats.org/officeDocument/2006/relationships/font" Target="fonts/font11.fntdata"/><Relationship Id="rId45"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font" Target="fonts/font7.fntdata"/><Relationship Id="rId49"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font" Target="fonts/font2.fntdata"/><Relationship Id="rId44"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font" Target="fonts/font1.fntdata"/><Relationship Id="rId35" Type="http://schemas.openxmlformats.org/officeDocument/2006/relationships/font" Target="fonts/font6.fntdata"/><Relationship Id="rId43" Type="http://customschemas.google.com/relationships/presentationmetadata" Target="metadata"/><Relationship Id="rId48" Type="http://schemas.microsoft.com/office/2016/11/relationships/changesInfo" Target="changesInfos/changesInfo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font" Target="fonts/font4.fntdata"/><Relationship Id="rId38" Type="http://schemas.openxmlformats.org/officeDocument/2006/relationships/font" Target="fonts/font9.fntdata"/><Relationship Id="rId46" Type="http://schemas.openxmlformats.org/officeDocument/2006/relationships/theme" Target="theme/theme1.xml"/><Relationship Id="rId20" Type="http://schemas.openxmlformats.org/officeDocument/2006/relationships/slide" Target="slides/slide16.xml"/><Relationship Id="rId41" Type="http://schemas.openxmlformats.org/officeDocument/2006/relationships/font" Target="fonts/font12.fntdata"/><Relationship Id="rId1" Type="http://schemas.openxmlformats.org/officeDocument/2006/relationships/customXml" Target="../customXml/item1.xml"/><Relationship Id="rId6"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uillaume Gallon" userId="ab78ef03-b3fa-4e8c-bc5a-a54d80e77211" providerId="ADAL" clId="{717E6E42-DB5E-5E59-AA94-AFD31F39A635}"/>
    <pc:docChg chg="undo custSel modSld">
      <pc:chgData name="Guillaume Gallon" userId="ab78ef03-b3fa-4e8c-bc5a-a54d80e77211" providerId="ADAL" clId="{717E6E42-DB5E-5E59-AA94-AFD31F39A635}" dt="2026-01-21T20:49:54.346" v="897" actId="20577"/>
      <pc:docMkLst>
        <pc:docMk/>
      </pc:docMkLst>
      <pc:sldChg chg="addSp modSp mod">
        <pc:chgData name="Guillaume Gallon" userId="ab78ef03-b3fa-4e8c-bc5a-a54d80e77211" providerId="ADAL" clId="{717E6E42-DB5E-5E59-AA94-AFD31F39A635}" dt="2026-01-12T15:12:59.666" v="116" actId="108"/>
        <pc:sldMkLst>
          <pc:docMk/>
          <pc:sldMk cId="0" sldId="258"/>
        </pc:sldMkLst>
        <pc:spChg chg="add mod">
          <ac:chgData name="Guillaume Gallon" userId="ab78ef03-b3fa-4e8c-bc5a-a54d80e77211" providerId="ADAL" clId="{717E6E42-DB5E-5E59-AA94-AFD31F39A635}" dt="2026-01-12T15:12:53.497" v="115" actId="1076"/>
          <ac:spMkLst>
            <pc:docMk/>
            <pc:sldMk cId="0" sldId="258"/>
            <ac:spMk id="3" creationId="{A3D072F7-1E3D-8C04-5483-47DCDD0AD936}"/>
          </ac:spMkLst>
        </pc:spChg>
        <pc:spChg chg="mod">
          <ac:chgData name="Guillaume Gallon" userId="ab78ef03-b3fa-4e8c-bc5a-a54d80e77211" providerId="ADAL" clId="{717E6E42-DB5E-5E59-AA94-AFD31F39A635}" dt="2026-01-12T14:47:38.739" v="0" actId="20577"/>
          <ac:spMkLst>
            <pc:docMk/>
            <pc:sldMk cId="0" sldId="258"/>
            <ac:spMk id="43" creationId="{00000000-0000-0000-0000-000000000000}"/>
          </ac:spMkLst>
        </pc:spChg>
        <pc:spChg chg="mod">
          <ac:chgData name="Guillaume Gallon" userId="ab78ef03-b3fa-4e8c-bc5a-a54d80e77211" providerId="ADAL" clId="{717E6E42-DB5E-5E59-AA94-AFD31F39A635}" dt="2026-01-12T15:12:59.666" v="116" actId="108"/>
          <ac:spMkLst>
            <pc:docMk/>
            <pc:sldMk cId="0" sldId="258"/>
            <ac:spMk id="45" creationId="{00000000-0000-0000-0000-000000000000}"/>
          </ac:spMkLst>
        </pc:spChg>
      </pc:sldChg>
      <pc:sldChg chg="modSp mod">
        <pc:chgData name="Guillaume Gallon" userId="ab78ef03-b3fa-4e8c-bc5a-a54d80e77211" providerId="ADAL" clId="{717E6E42-DB5E-5E59-AA94-AFD31F39A635}" dt="2026-01-21T18:43:44.495" v="147" actId="113"/>
        <pc:sldMkLst>
          <pc:docMk/>
          <pc:sldMk cId="0" sldId="261"/>
        </pc:sldMkLst>
        <pc:spChg chg="mod">
          <ac:chgData name="Guillaume Gallon" userId="ab78ef03-b3fa-4e8c-bc5a-a54d80e77211" providerId="ADAL" clId="{717E6E42-DB5E-5E59-AA94-AFD31F39A635}" dt="2026-01-21T18:43:44.495" v="147" actId="113"/>
          <ac:spMkLst>
            <pc:docMk/>
            <pc:sldMk cId="0" sldId="261"/>
            <ac:spMk id="80" creationId="{00000000-0000-0000-0000-000000000000}"/>
          </ac:spMkLst>
        </pc:spChg>
      </pc:sldChg>
      <pc:sldChg chg="modSp mod">
        <pc:chgData name="Guillaume Gallon" userId="ab78ef03-b3fa-4e8c-bc5a-a54d80e77211" providerId="ADAL" clId="{717E6E42-DB5E-5E59-AA94-AFD31F39A635}" dt="2026-01-21T18:53:55.359" v="195"/>
        <pc:sldMkLst>
          <pc:docMk/>
          <pc:sldMk cId="0" sldId="264"/>
        </pc:sldMkLst>
        <pc:spChg chg="mod">
          <ac:chgData name="Guillaume Gallon" userId="ab78ef03-b3fa-4e8c-bc5a-a54d80e77211" providerId="ADAL" clId="{717E6E42-DB5E-5E59-AA94-AFD31F39A635}" dt="2026-01-21T18:53:12.061" v="192" actId="14100"/>
          <ac:spMkLst>
            <pc:docMk/>
            <pc:sldMk cId="0" sldId="264"/>
            <ac:spMk id="105" creationId="{00000000-0000-0000-0000-000000000000}"/>
          </ac:spMkLst>
        </pc:spChg>
        <pc:spChg chg="mod">
          <ac:chgData name="Guillaume Gallon" userId="ab78ef03-b3fa-4e8c-bc5a-a54d80e77211" providerId="ADAL" clId="{717E6E42-DB5E-5E59-AA94-AFD31F39A635}" dt="2026-01-12T15:14:33.579" v="123" actId="20577"/>
          <ac:spMkLst>
            <pc:docMk/>
            <pc:sldMk cId="0" sldId="264"/>
            <ac:spMk id="106" creationId="{00000000-0000-0000-0000-000000000000}"/>
          </ac:spMkLst>
        </pc:spChg>
        <pc:spChg chg="mod">
          <ac:chgData name="Guillaume Gallon" userId="ab78ef03-b3fa-4e8c-bc5a-a54d80e77211" providerId="ADAL" clId="{717E6E42-DB5E-5E59-AA94-AFD31F39A635}" dt="2026-01-12T15:14:28.947" v="122" actId="20577"/>
          <ac:spMkLst>
            <pc:docMk/>
            <pc:sldMk cId="0" sldId="264"/>
            <ac:spMk id="107" creationId="{00000000-0000-0000-0000-000000000000}"/>
          </ac:spMkLst>
        </pc:spChg>
        <pc:spChg chg="mod">
          <ac:chgData name="Guillaume Gallon" userId="ab78ef03-b3fa-4e8c-bc5a-a54d80e77211" providerId="ADAL" clId="{717E6E42-DB5E-5E59-AA94-AFD31F39A635}" dt="2026-01-21T18:53:55.359" v="195"/>
          <ac:spMkLst>
            <pc:docMk/>
            <pc:sldMk cId="0" sldId="264"/>
            <ac:spMk id="108" creationId="{00000000-0000-0000-0000-000000000000}"/>
          </ac:spMkLst>
        </pc:spChg>
        <pc:spChg chg="mod">
          <ac:chgData name="Guillaume Gallon" userId="ab78ef03-b3fa-4e8c-bc5a-a54d80e77211" providerId="ADAL" clId="{717E6E42-DB5E-5E59-AA94-AFD31F39A635}" dt="2026-01-21T18:53:01.003" v="183" actId="14100"/>
          <ac:spMkLst>
            <pc:docMk/>
            <pc:sldMk cId="0" sldId="264"/>
            <ac:spMk id="109" creationId="{00000000-0000-0000-0000-000000000000}"/>
          </ac:spMkLst>
        </pc:spChg>
        <pc:spChg chg="mod">
          <ac:chgData name="Guillaume Gallon" userId="ab78ef03-b3fa-4e8c-bc5a-a54d80e77211" providerId="ADAL" clId="{717E6E42-DB5E-5E59-AA94-AFD31F39A635}" dt="2026-01-21T18:50:04.687" v="167"/>
          <ac:spMkLst>
            <pc:docMk/>
            <pc:sldMk cId="0" sldId="264"/>
            <ac:spMk id="110" creationId="{00000000-0000-0000-0000-000000000000}"/>
          </ac:spMkLst>
        </pc:spChg>
      </pc:sldChg>
      <pc:sldChg chg="modSp mod">
        <pc:chgData name="Guillaume Gallon" userId="ab78ef03-b3fa-4e8c-bc5a-a54d80e77211" providerId="ADAL" clId="{717E6E42-DB5E-5E59-AA94-AFD31F39A635}" dt="2026-01-21T19:03:28.144" v="482" actId="1035"/>
        <pc:sldMkLst>
          <pc:docMk/>
          <pc:sldMk cId="0" sldId="265"/>
        </pc:sldMkLst>
        <pc:spChg chg="mod">
          <ac:chgData name="Guillaume Gallon" userId="ab78ef03-b3fa-4e8c-bc5a-a54d80e77211" providerId="ADAL" clId="{717E6E42-DB5E-5E59-AA94-AFD31F39A635}" dt="2026-01-21T19:03:28.144" v="482" actId="1035"/>
          <ac:spMkLst>
            <pc:docMk/>
            <pc:sldMk cId="0" sldId="265"/>
            <ac:spMk id="118" creationId="{00000000-0000-0000-0000-000000000000}"/>
          </ac:spMkLst>
        </pc:spChg>
      </pc:sldChg>
      <pc:sldChg chg="modSp mod">
        <pc:chgData name="Guillaume Gallon" userId="ab78ef03-b3fa-4e8c-bc5a-a54d80e77211" providerId="ADAL" clId="{717E6E42-DB5E-5E59-AA94-AFD31F39A635}" dt="2026-01-21T19:08:32.588" v="612" actId="1076"/>
        <pc:sldMkLst>
          <pc:docMk/>
          <pc:sldMk cId="0" sldId="266"/>
        </pc:sldMkLst>
        <pc:spChg chg="mod">
          <ac:chgData name="Guillaume Gallon" userId="ab78ef03-b3fa-4e8c-bc5a-a54d80e77211" providerId="ADAL" clId="{717E6E42-DB5E-5E59-AA94-AFD31F39A635}" dt="2026-01-21T19:08:32.588" v="612" actId="1076"/>
          <ac:spMkLst>
            <pc:docMk/>
            <pc:sldMk cId="0" sldId="266"/>
            <ac:spMk id="126" creationId="{00000000-0000-0000-0000-000000000000}"/>
          </ac:spMkLst>
        </pc:spChg>
        <pc:spChg chg="mod">
          <ac:chgData name="Guillaume Gallon" userId="ab78ef03-b3fa-4e8c-bc5a-a54d80e77211" providerId="ADAL" clId="{717E6E42-DB5E-5E59-AA94-AFD31F39A635}" dt="2026-01-21T19:08:28.145" v="611" actId="1076"/>
          <ac:spMkLst>
            <pc:docMk/>
            <pc:sldMk cId="0" sldId="266"/>
            <ac:spMk id="127" creationId="{00000000-0000-0000-0000-000000000000}"/>
          </ac:spMkLst>
        </pc:spChg>
      </pc:sldChg>
      <pc:sldChg chg="modSp mod">
        <pc:chgData name="Guillaume Gallon" userId="ab78ef03-b3fa-4e8c-bc5a-a54d80e77211" providerId="ADAL" clId="{717E6E42-DB5E-5E59-AA94-AFD31F39A635}" dt="2026-01-21T19:20:44.728" v="748" actId="108"/>
        <pc:sldMkLst>
          <pc:docMk/>
          <pc:sldMk cId="0" sldId="269"/>
        </pc:sldMkLst>
        <pc:spChg chg="mod">
          <ac:chgData name="Guillaume Gallon" userId="ab78ef03-b3fa-4e8c-bc5a-a54d80e77211" providerId="ADAL" clId="{717E6E42-DB5E-5E59-AA94-AFD31F39A635}" dt="2026-01-21T19:16:21.193" v="687" actId="20577"/>
          <ac:spMkLst>
            <pc:docMk/>
            <pc:sldMk cId="0" sldId="269"/>
            <ac:spMk id="149" creationId="{00000000-0000-0000-0000-000000000000}"/>
          </ac:spMkLst>
        </pc:spChg>
        <pc:spChg chg="mod">
          <ac:chgData name="Guillaume Gallon" userId="ab78ef03-b3fa-4e8c-bc5a-a54d80e77211" providerId="ADAL" clId="{717E6E42-DB5E-5E59-AA94-AFD31F39A635}" dt="2026-01-21T19:14:36.709" v="654" actId="1036"/>
          <ac:spMkLst>
            <pc:docMk/>
            <pc:sldMk cId="0" sldId="269"/>
            <ac:spMk id="152" creationId="{00000000-0000-0000-0000-000000000000}"/>
          </ac:spMkLst>
        </pc:spChg>
        <pc:spChg chg="mod">
          <ac:chgData name="Guillaume Gallon" userId="ab78ef03-b3fa-4e8c-bc5a-a54d80e77211" providerId="ADAL" clId="{717E6E42-DB5E-5E59-AA94-AFD31F39A635}" dt="2026-01-21T19:14:36.709" v="654" actId="1036"/>
          <ac:spMkLst>
            <pc:docMk/>
            <pc:sldMk cId="0" sldId="269"/>
            <ac:spMk id="153" creationId="{00000000-0000-0000-0000-000000000000}"/>
          </ac:spMkLst>
        </pc:spChg>
        <pc:spChg chg="mod">
          <ac:chgData name="Guillaume Gallon" userId="ab78ef03-b3fa-4e8c-bc5a-a54d80e77211" providerId="ADAL" clId="{717E6E42-DB5E-5E59-AA94-AFD31F39A635}" dt="2026-01-21T19:14:36.709" v="654" actId="1036"/>
          <ac:spMkLst>
            <pc:docMk/>
            <pc:sldMk cId="0" sldId="269"/>
            <ac:spMk id="154" creationId="{00000000-0000-0000-0000-000000000000}"/>
          </ac:spMkLst>
        </pc:spChg>
        <pc:spChg chg="mod">
          <ac:chgData name="Guillaume Gallon" userId="ab78ef03-b3fa-4e8c-bc5a-a54d80e77211" providerId="ADAL" clId="{717E6E42-DB5E-5E59-AA94-AFD31F39A635}" dt="2026-01-21T19:14:36.709" v="654" actId="1036"/>
          <ac:spMkLst>
            <pc:docMk/>
            <pc:sldMk cId="0" sldId="269"/>
            <ac:spMk id="155" creationId="{00000000-0000-0000-0000-000000000000}"/>
          </ac:spMkLst>
        </pc:spChg>
        <pc:spChg chg="mod">
          <ac:chgData name="Guillaume Gallon" userId="ab78ef03-b3fa-4e8c-bc5a-a54d80e77211" providerId="ADAL" clId="{717E6E42-DB5E-5E59-AA94-AFD31F39A635}" dt="2026-01-21T19:20:44.728" v="748" actId="108"/>
          <ac:spMkLst>
            <pc:docMk/>
            <pc:sldMk cId="0" sldId="269"/>
            <ac:spMk id="156" creationId="{00000000-0000-0000-0000-000000000000}"/>
          </ac:spMkLst>
        </pc:spChg>
        <pc:spChg chg="mod">
          <ac:chgData name="Guillaume Gallon" userId="ab78ef03-b3fa-4e8c-bc5a-a54d80e77211" providerId="ADAL" clId="{717E6E42-DB5E-5E59-AA94-AFD31F39A635}" dt="2026-01-21T19:16:31.069" v="693" actId="20577"/>
          <ac:spMkLst>
            <pc:docMk/>
            <pc:sldMk cId="0" sldId="269"/>
            <ac:spMk id="157" creationId="{00000000-0000-0000-0000-000000000000}"/>
          </ac:spMkLst>
        </pc:spChg>
      </pc:sldChg>
      <pc:sldChg chg="modSp mod">
        <pc:chgData name="Guillaume Gallon" userId="ab78ef03-b3fa-4e8c-bc5a-a54d80e77211" providerId="ADAL" clId="{717E6E42-DB5E-5E59-AA94-AFD31F39A635}" dt="2026-01-21T19:21:09.613" v="758" actId="20577"/>
        <pc:sldMkLst>
          <pc:docMk/>
          <pc:sldMk cId="0" sldId="270"/>
        </pc:sldMkLst>
        <pc:spChg chg="mod">
          <ac:chgData name="Guillaume Gallon" userId="ab78ef03-b3fa-4e8c-bc5a-a54d80e77211" providerId="ADAL" clId="{717E6E42-DB5E-5E59-AA94-AFD31F39A635}" dt="2026-01-21T19:21:09.613" v="758" actId="20577"/>
          <ac:spMkLst>
            <pc:docMk/>
            <pc:sldMk cId="0" sldId="270"/>
            <ac:spMk id="164" creationId="{00000000-0000-0000-0000-000000000000}"/>
          </ac:spMkLst>
        </pc:spChg>
      </pc:sldChg>
      <pc:sldChg chg="modSp mod">
        <pc:chgData name="Guillaume Gallon" userId="ab78ef03-b3fa-4e8c-bc5a-a54d80e77211" providerId="ADAL" clId="{717E6E42-DB5E-5E59-AA94-AFD31F39A635}" dt="2026-01-21T20:41:57.048" v="800" actId="404"/>
        <pc:sldMkLst>
          <pc:docMk/>
          <pc:sldMk cId="0" sldId="273"/>
        </pc:sldMkLst>
        <pc:spChg chg="mod">
          <ac:chgData name="Guillaume Gallon" userId="ab78ef03-b3fa-4e8c-bc5a-a54d80e77211" providerId="ADAL" clId="{717E6E42-DB5E-5E59-AA94-AFD31F39A635}" dt="2026-01-21T20:25:17.143" v="763" actId="20577"/>
          <ac:spMkLst>
            <pc:docMk/>
            <pc:sldMk cId="0" sldId="273"/>
            <ac:spMk id="191" creationId="{00000000-0000-0000-0000-000000000000}"/>
          </ac:spMkLst>
        </pc:spChg>
        <pc:spChg chg="mod">
          <ac:chgData name="Guillaume Gallon" userId="ab78ef03-b3fa-4e8c-bc5a-a54d80e77211" providerId="ADAL" clId="{717E6E42-DB5E-5E59-AA94-AFD31F39A635}" dt="2026-01-21T20:41:46.857" v="795" actId="1035"/>
          <ac:spMkLst>
            <pc:docMk/>
            <pc:sldMk cId="0" sldId="273"/>
            <ac:spMk id="192" creationId="{00000000-0000-0000-0000-000000000000}"/>
          </ac:spMkLst>
        </pc:spChg>
        <pc:spChg chg="mod">
          <ac:chgData name="Guillaume Gallon" userId="ab78ef03-b3fa-4e8c-bc5a-a54d80e77211" providerId="ADAL" clId="{717E6E42-DB5E-5E59-AA94-AFD31F39A635}" dt="2026-01-21T20:41:57.048" v="800" actId="404"/>
          <ac:spMkLst>
            <pc:docMk/>
            <pc:sldMk cId="0" sldId="273"/>
            <ac:spMk id="193" creationId="{00000000-0000-0000-0000-000000000000}"/>
          </ac:spMkLst>
        </pc:spChg>
        <pc:spChg chg="mod">
          <ac:chgData name="Guillaume Gallon" userId="ab78ef03-b3fa-4e8c-bc5a-a54d80e77211" providerId="ADAL" clId="{717E6E42-DB5E-5E59-AA94-AFD31F39A635}" dt="2026-01-21T20:41:46.857" v="795" actId="1035"/>
          <ac:spMkLst>
            <pc:docMk/>
            <pc:sldMk cId="0" sldId="273"/>
            <ac:spMk id="194" creationId="{00000000-0000-0000-0000-000000000000}"/>
          </ac:spMkLst>
        </pc:spChg>
        <pc:spChg chg="mod">
          <ac:chgData name="Guillaume Gallon" userId="ab78ef03-b3fa-4e8c-bc5a-a54d80e77211" providerId="ADAL" clId="{717E6E42-DB5E-5E59-AA94-AFD31F39A635}" dt="2026-01-21T20:41:46.857" v="795" actId="1035"/>
          <ac:spMkLst>
            <pc:docMk/>
            <pc:sldMk cId="0" sldId="273"/>
            <ac:spMk id="195" creationId="{00000000-0000-0000-0000-000000000000}"/>
          </ac:spMkLst>
        </pc:spChg>
        <pc:spChg chg="mod">
          <ac:chgData name="Guillaume Gallon" userId="ab78ef03-b3fa-4e8c-bc5a-a54d80e77211" providerId="ADAL" clId="{717E6E42-DB5E-5E59-AA94-AFD31F39A635}" dt="2026-01-21T20:41:46.857" v="795" actId="1035"/>
          <ac:spMkLst>
            <pc:docMk/>
            <pc:sldMk cId="0" sldId="273"/>
            <ac:spMk id="196" creationId="{00000000-0000-0000-0000-000000000000}"/>
          </ac:spMkLst>
        </pc:spChg>
        <pc:spChg chg="mod">
          <ac:chgData name="Guillaume Gallon" userId="ab78ef03-b3fa-4e8c-bc5a-a54d80e77211" providerId="ADAL" clId="{717E6E42-DB5E-5E59-AA94-AFD31F39A635}" dt="2026-01-21T20:41:46.857" v="795" actId="1035"/>
          <ac:spMkLst>
            <pc:docMk/>
            <pc:sldMk cId="0" sldId="273"/>
            <ac:spMk id="197" creationId="{00000000-0000-0000-0000-000000000000}"/>
          </ac:spMkLst>
        </pc:spChg>
      </pc:sldChg>
      <pc:sldChg chg="modSp mod">
        <pc:chgData name="Guillaume Gallon" userId="ab78ef03-b3fa-4e8c-bc5a-a54d80e77211" providerId="ADAL" clId="{717E6E42-DB5E-5E59-AA94-AFD31F39A635}" dt="2026-01-21T20:45:22.057" v="854" actId="948"/>
        <pc:sldMkLst>
          <pc:docMk/>
          <pc:sldMk cId="0" sldId="274"/>
        </pc:sldMkLst>
        <pc:spChg chg="mod">
          <ac:chgData name="Guillaume Gallon" userId="ab78ef03-b3fa-4e8c-bc5a-a54d80e77211" providerId="ADAL" clId="{717E6E42-DB5E-5E59-AA94-AFD31F39A635}" dt="2026-01-21T20:44:27.734" v="850" actId="20577"/>
          <ac:spMkLst>
            <pc:docMk/>
            <pc:sldMk cId="0" sldId="274"/>
            <ac:spMk id="203" creationId="{00000000-0000-0000-0000-000000000000}"/>
          </ac:spMkLst>
        </pc:spChg>
        <pc:spChg chg="mod">
          <ac:chgData name="Guillaume Gallon" userId="ab78ef03-b3fa-4e8c-bc5a-a54d80e77211" providerId="ADAL" clId="{717E6E42-DB5E-5E59-AA94-AFD31F39A635}" dt="2026-01-21T20:45:22.057" v="854" actId="948"/>
          <ac:spMkLst>
            <pc:docMk/>
            <pc:sldMk cId="0" sldId="274"/>
            <ac:spMk id="206" creationId="{00000000-0000-0000-0000-000000000000}"/>
          </ac:spMkLst>
        </pc:spChg>
      </pc:sldChg>
      <pc:sldChg chg="addSp modSp mod">
        <pc:chgData name="Guillaume Gallon" userId="ab78ef03-b3fa-4e8c-bc5a-a54d80e77211" providerId="ADAL" clId="{717E6E42-DB5E-5E59-AA94-AFD31F39A635}" dt="2026-01-21T20:49:36.755" v="879" actId="404"/>
        <pc:sldMkLst>
          <pc:docMk/>
          <pc:sldMk cId="0" sldId="275"/>
        </pc:sldMkLst>
        <pc:spChg chg="add">
          <ac:chgData name="Guillaume Gallon" userId="ab78ef03-b3fa-4e8c-bc5a-a54d80e77211" providerId="ADAL" clId="{717E6E42-DB5E-5E59-AA94-AFD31F39A635}" dt="2026-01-21T20:47:39.340" v="857"/>
          <ac:spMkLst>
            <pc:docMk/>
            <pc:sldMk cId="0" sldId="275"/>
            <ac:spMk id="2" creationId="{C4FC2655-D861-21B7-7641-6257E28BEBBE}"/>
          </ac:spMkLst>
        </pc:spChg>
        <pc:spChg chg="add">
          <ac:chgData name="Guillaume Gallon" userId="ab78ef03-b3fa-4e8c-bc5a-a54d80e77211" providerId="ADAL" clId="{717E6E42-DB5E-5E59-AA94-AFD31F39A635}" dt="2026-01-21T20:48:01.534" v="864"/>
          <ac:spMkLst>
            <pc:docMk/>
            <pc:sldMk cId="0" sldId="275"/>
            <ac:spMk id="3" creationId="{6B360104-FBC8-E5FE-79CB-7A7DD7D690BC}"/>
          </ac:spMkLst>
        </pc:spChg>
        <pc:spChg chg="add">
          <ac:chgData name="Guillaume Gallon" userId="ab78ef03-b3fa-4e8c-bc5a-a54d80e77211" providerId="ADAL" clId="{717E6E42-DB5E-5E59-AA94-AFD31F39A635}" dt="2026-01-21T20:48:07.222" v="865"/>
          <ac:spMkLst>
            <pc:docMk/>
            <pc:sldMk cId="0" sldId="275"/>
            <ac:spMk id="4" creationId="{2B3D4914-580A-7BA2-F760-1F6A987F828F}"/>
          </ac:spMkLst>
        </pc:spChg>
        <pc:spChg chg="mod">
          <ac:chgData name="Guillaume Gallon" userId="ab78ef03-b3fa-4e8c-bc5a-a54d80e77211" providerId="ADAL" clId="{717E6E42-DB5E-5E59-AA94-AFD31F39A635}" dt="2026-01-21T20:49:36.755" v="879" actId="404"/>
          <ac:spMkLst>
            <pc:docMk/>
            <pc:sldMk cId="0" sldId="275"/>
            <ac:spMk id="213" creationId="{00000000-0000-0000-0000-000000000000}"/>
          </ac:spMkLst>
        </pc:spChg>
      </pc:sldChg>
      <pc:sldChg chg="modSp mod">
        <pc:chgData name="Guillaume Gallon" userId="ab78ef03-b3fa-4e8c-bc5a-a54d80e77211" providerId="ADAL" clId="{717E6E42-DB5E-5E59-AA94-AFD31F39A635}" dt="2026-01-21T20:49:54.346" v="897" actId="20577"/>
        <pc:sldMkLst>
          <pc:docMk/>
          <pc:sldMk cId="0" sldId="279"/>
        </pc:sldMkLst>
        <pc:spChg chg="mod">
          <ac:chgData name="Guillaume Gallon" userId="ab78ef03-b3fa-4e8c-bc5a-a54d80e77211" providerId="ADAL" clId="{717E6E42-DB5E-5E59-AA94-AFD31F39A635}" dt="2026-01-21T20:49:54.346" v="897" actId="20577"/>
          <ac:spMkLst>
            <pc:docMk/>
            <pc:sldMk cId="0" sldId="279"/>
            <ac:spMk id="266" creationId="{00000000-0000-0000-0000-000000000000}"/>
          </ac:spMkLst>
        </pc:spChg>
      </pc:sldChg>
    </pc:docChg>
  </pc:docChgLst>
  <pc:docChgLst>
    <pc:chgData name="maeva-communication" userId="S::maeva-communication_worldcleanupday.fr#ext#@sustainableitinstitute.onmicrosoft.com::416cdfd2-fc00-4a78-83ce-158c361ffc61" providerId="AD" clId="Web-{2E1787F9-C724-AEC2-F933-DD73864433AE}"/>
    <pc:docChg chg="modSld">
      <pc:chgData name="maeva-communication" userId="S::maeva-communication_worldcleanupday.fr#ext#@sustainableitinstitute.onmicrosoft.com::416cdfd2-fc00-4a78-83ce-158c361ffc61" providerId="AD" clId="Web-{2E1787F9-C724-AEC2-F933-DD73864433AE}" dt="2026-01-15T11:34:12.679" v="436" actId="1076"/>
      <pc:docMkLst>
        <pc:docMk/>
      </pc:docMkLst>
      <pc:sldChg chg="addSp delSp modSp">
        <pc:chgData name="maeva-communication" userId="S::maeva-communication_worldcleanupday.fr#ext#@sustainableitinstitute.onmicrosoft.com::416cdfd2-fc00-4a78-83ce-158c361ffc61" providerId="AD" clId="Web-{2E1787F9-C724-AEC2-F933-DD73864433AE}" dt="2026-01-15T10:48:13.065" v="43" actId="20577"/>
        <pc:sldMkLst>
          <pc:docMk/>
          <pc:sldMk cId="0" sldId="256"/>
        </pc:sldMkLst>
        <pc:spChg chg="mod">
          <ac:chgData name="maeva-communication" userId="S::maeva-communication_worldcleanupday.fr#ext#@sustainableitinstitute.onmicrosoft.com::416cdfd2-fc00-4a78-83ce-158c361ffc61" providerId="AD" clId="Web-{2E1787F9-C724-AEC2-F933-DD73864433AE}" dt="2026-01-15T10:47:22.705" v="40" actId="20577"/>
          <ac:spMkLst>
            <pc:docMk/>
            <pc:sldMk cId="0" sldId="256"/>
            <ac:spMk id="24"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0:48:13.065" v="43" actId="20577"/>
          <ac:spMkLst>
            <pc:docMk/>
            <pc:sldMk cId="0" sldId="256"/>
            <ac:spMk id="25" creationId="{00000000-0000-0000-0000-000000000000}"/>
          </ac:spMkLst>
        </pc:spChg>
        <pc:picChg chg="add mod">
          <ac:chgData name="maeva-communication" userId="S::maeva-communication_worldcleanupday.fr#ext#@sustainableitinstitute.onmicrosoft.com::416cdfd2-fc00-4a78-83ce-158c361ffc61" providerId="AD" clId="Web-{2E1787F9-C724-AEC2-F933-DD73864433AE}" dt="2026-01-15T10:45:58.344" v="26" actId="1076"/>
          <ac:picMkLst>
            <pc:docMk/>
            <pc:sldMk cId="0" sldId="256"/>
            <ac:picMk id="2" creationId="{41612707-B2A6-1C38-56BD-AB249BDB7312}"/>
          </ac:picMkLst>
        </pc:picChg>
      </pc:sldChg>
      <pc:sldChg chg="delSp modSp">
        <pc:chgData name="maeva-communication" userId="S::maeva-communication_worldcleanupday.fr#ext#@sustainableitinstitute.onmicrosoft.com::416cdfd2-fc00-4a78-83ce-158c361ffc61" providerId="AD" clId="Web-{2E1787F9-C724-AEC2-F933-DD73864433AE}" dt="2026-01-15T10:48:35.581" v="48" actId="20577"/>
        <pc:sldMkLst>
          <pc:docMk/>
          <pc:sldMk cId="0" sldId="257"/>
        </pc:sldMkLst>
        <pc:spChg chg="mod">
          <ac:chgData name="maeva-communication" userId="S::maeva-communication_worldcleanupday.fr#ext#@sustainableitinstitute.onmicrosoft.com::416cdfd2-fc00-4a78-83ce-158c361ffc61" providerId="AD" clId="Web-{2E1787F9-C724-AEC2-F933-DD73864433AE}" dt="2026-01-15T10:48:35.581" v="48" actId="20577"/>
          <ac:spMkLst>
            <pc:docMk/>
            <pc:sldMk cId="0" sldId="257"/>
            <ac:spMk id="34" creationId="{00000000-0000-0000-0000-000000000000}"/>
          </ac:spMkLst>
        </pc:spChg>
      </pc:sldChg>
      <pc:sldChg chg="addSp delSp modSp">
        <pc:chgData name="maeva-communication" userId="S::maeva-communication_worldcleanupday.fr#ext#@sustainableitinstitute.onmicrosoft.com::416cdfd2-fc00-4a78-83ce-158c361ffc61" providerId="AD" clId="Web-{2E1787F9-C724-AEC2-F933-DD73864433AE}" dt="2026-01-15T11:34:12.679" v="436" actId="1076"/>
        <pc:sldMkLst>
          <pc:docMk/>
          <pc:sldMk cId="0" sldId="258"/>
        </pc:sldMkLst>
        <pc:spChg chg="add mod">
          <ac:chgData name="maeva-communication" userId="S::maeva-communication_worldcleanupday.fr#ext#@sustainableitinstitute.onmicrosoft.com::416cdfd2-fc00-4a78-83ce-158c361ffc61" providerId="AD" clId="Web-{2E1787F9-C724-AEC2-F933-DD73864433AE}" dt="2026-01-15T11:34:12.679" v="436" actId="1076"/>
          <ac:spMkLst>
            <pc:docMk/>
            <pc:sldMk cId="0" sldId="258"/>
            <ac:spMk id="2" creationId="{8AB56435-C5D7-9EB9-8C21-6DBEA07AD621}"/>
          </ac:spMkLst>
        </pc:spChg>
        <pc:spChg chg="mod">
          <ac:chgData name="maeva-communication" userId="S::maeva-communication_worldcleanupday.fr#ext#@sustainableitinstitute.onmicrosoft.com::416cdfd2-fc00-4a78-83ce-158c361ffc61" providerId="AD" clId="Web-{2E1787F9-C724-AEC2-F933-DD73864433AE}" dt="2026-01-15T10:53:34.329" v="58" actId="20577"/>
          <ac:spMkLst>
            <pc:docMk/>
            <pc:sldMk cId="0" sldId="258"/>
            <ac:spMk id="3" creationId="{A3D072F7-1E3D-8C04-5483-47DCDD0AD936}"/>
          </ac:spMkLst>
        </pc:spChg>
        <pc:spChg chg="mod">
          <ac:chgData name="maeva-communication" userId="S::maeva-communication_worldcleanupday.fr#ext#@sustainableitinstitute.onmicrosoft.com::416cdfd2-fc00-4a78-83ce-158c361ffc61" providerId="AD" clId="Web-{2E1787F9-C724-AEC2-F933-DD73864433AE}" dt="2026-01-15T10:48:51.160" v="49" actId="20577"/>
          <ac:spMkLst>
            <pc:docMk/>
            <pc:sldMk cId="0" sldId="258"/>
            <ac:spMk id="42"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0:53:34.093" v="53" actId="20577"/>
          <ac:spMkLst>
            <pc:docMk/>
            <pc:sldMk cId="0" sldId="258"/>
            <ac:spMk id="43"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0:48:51.175" v="50" actId="20577"/>
          <ac:spMkLst>
            <pc:docMk/>
            <pc:sldMk cId="0" sldId="258"/>
            <ac:spMk id="44"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0:53:34.155" v="54" actId="20577"/>
          <ac:spMkLst>
            <pc:docMk/>
            <pc:sldMk cId="0" sldId="258"/>
            <ac:spMk id="45"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0:53:34.202" v="55" actId="20577"/>
          <ac:spMkLst>
            <pc:docMk/>
            <pc:sldMk cId="0" sldId="258"/>
            <ac:spMk id="47"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0:53:34.249" v="56" actId="20577"/>
          <ac:spMkLst>
            <pc:docMk/>
            <pc:sldMk cId="0" sldId="258"/>
            <ac:spMk id="48"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0:48:51.222" v="52" actId="20577"/>
          <ac:spMkLst>
            <pc:docMk/>
            <pc:sldMk cId="0" sldId="258"/>
            <ac:spMk id="49"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0:53:34.296" v="57" actId="20577"/>
          <ac:spMkLst>
            <pc:docMk/>
            <pc:sldMk cId="0" sldId="258"/>
            <ac:spMk id="50"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0:47:08.923" v="37" actId="20577"/>
          <ac:spMkLst>
            <pc:docMk/>
            <pc:sldMk cId="0" sldId="258"/>
            <ac:spMk id="51" creationId="{00000000-0000-0000-0000-000000000000}"/>
          </ac:spMkLst>
        </pc:spChg>
      </pc:sldChg>
      <pc:sldChg chg="modSp">
        <pc:chgData name="maeva-communication" userId="S::maeva-communication_worldcleanupday.fr#ext#@sustainableitinstitute.onmicrosoft.com::416cdfd2-fc00-4a78-83ce-158c361ffc61" providerId="AD" clId="Web-{2E1787F9-C724-AEC2-F933-DD73864433AE}" dt="2026-01-15T10:55:47.337" v="80" actId="20577"/>
        <pc:sldMkLst>
          <pc:docMk/>
          <pc:sldMk cId="0" sldId="259"/>
        </pc:sldMkLst>
        <pc:spChg chg="mod">
          <ac:chgData name="maeva-communication" userId="S::maeva-communication_worldcleanupday.fr#ext#@sustainableitinstitute.onmicrosoft.com::416cdfd2-fc00-4a78-83ce-158c361ffc61" providerId="AD" clId="Web-{2E1787F9-C724-AEC2-F933-DD73864433AE}" dt="2026-01-15T10:53:57.689" v="65" actId="20577"/>
          <ac:spMkLst>
            <pc:docMk/>
            <pc:sldMk cId="0" sldId="259"/>
            <ac:spMk id="58"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0:55:47.337" v="80" actId="20577"/>
          <ac:spMkLst>
            <pc:docMk/>
            <pc:sldMk cId="0" sldId="259"/>
            <ac:spMk id="60" creationId="{00000000-0000-0000-0000-000000000000}"/>
          </ac:spMkLst>
        </pc:spChg>
      </pc:sldChg>
      <pc:sldChg chg="modSp">
        <pc:chgData name="maeva-communication" userId="S::maeva-communication_worldcleanupday.fr#ext#@sustainableitinstitute.onmicrosoft.com::416cdfd2-fc00-4a78-83ce-158c361ffc61" providerId="AD" clId="Web-{2E1787F9-C724-AEC2-F933-DD73864433AE}" dt="2026-01-15T10:55:39.087" v="79" actId="20577"/>
        <pc:sldMkLst>
          <pc:docMk/>
          <pc:sldMk cId="0" sldId="260"/>
        </pc:sldMkLst>
        <pc:spChg chg="mod">
          <ac:chgData name="maeva-communication" userId="S::maeva-communication_worldcleanupday.fr#ext#@sustainableitinstitute.onmicrosoft.com::416cdfd2-fc00-4a78-83ce-158c361ffc61" providerId="AD" clId="Web-{2E1787F9-C724-AEC2-F933-DD73864433AE}" dt="2026-01-15T10:55:01.647" v="74" actId="20577"/>
          <ac:spMkLst>
            <pc:docMk/>
            <pc:sldMk cId="0" sldId="260"/>
            <ac:spMk id="69"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0:55:39.087" v="79" actId="20577"/>
          <ac:spMkLst>
            <pc:docMk/>
            <pc:sldMk cId="0" sldId="260"/>
            <ac:spMk id="72" creationId="{00000000-0000-0000-0000-000000000000}"/>
          </ac:spMkLst>
        </pc:spChg>
      </pc:sldChg>
      <pc:sldChg chg="modSp">
        <pc:chgData name="maeva-communication" userId="S::maeva-communication_worldcleanupday.fr#ext#@sustainableitinstitute.onmicrosoft.com::416cdfd2-fc00-4a78-83ce-158c361ffc61" providerId="AD" clId="Web-{2E1787F9-C724-AEC2-F933-DD73864433AE}" dt="2026-01-15T11:04:58.683" v="105" actId="20577"/>
        <pc:sldMkLst>
          <pc:docMk/>
          <pc:sldMk cId="0" sldId="261"/>
        </pc:sldMkLst>
        <pc:spChg chg="mod">
          <ac:chgData name="maeva-communication" userId="S::maeva-communication_worldcleanupday.fr#ext#@sustainableitinstitute.onmicrosoft.com::416cdfd2-fc00-4a78-83ce-158c361ffc61" providerId="AD" clId="Web-{2E1787F9-C724-AEC2-F933-DD73864433AE}" dt="2026-01-15T10:56:06.666" v="84" actId="20577"/>
          <ac:spMkLst>
            <pc:docMk/>
            <pc:sldMk cId="0" sldId="261"/>
            <ac:spMk id="79"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1:04:58.683" v="105" actId="20577"/>
          <ac:spMkLst>
            <pc:docMk/>
            <pc:sldMk cId="0" sldId="261"/>
            <ac:spMk id="80" creationId="{00000000-0000-0000-0000-000000000000}"/>
          </ac:spMkLst>
        </pc:spChg>
      </pc:sldChg>
      <pc:sldChg chg="modSp">
        <pc:chgData name="maeva-communication" userId="S::maeva-communication_worldcleanupday.fr#ext#@sustainableitinstitute.onmicrosoft.com::416cdfd2-fc00-4a78-83ce-158c361ffc61" providerId="AD" clId="Web-{2E1787F9-C724-AEC2-F933-DD73864433AE}" dt="2026-01-15T11:04:54.261" v="104" actId="20577"/>
        <pc:sldMkLst>
          <pc:docMk/>
          <pc:sldMk cId="0" sldId="262"/>
        </pc:sldMkLst>
        <pc:spChg chg="mod">
          <ac:chgData name="maeva-communication" userId="S::maeva-communication_worldcleanupday.fr#ext#@sustainableitinstitute.onmicrosoft.com::416cdfd2-fc00-4a78-83ce-158c361ffc61" providerId="AD" clId="Web-{2E1787F9-C724-AEC2-F933-DD73864433AE}" dt="2026-01-15T11:00:57.865" v="98" actId="20577"/>
          <ac:spMkLst>
            <pc:docMk/>
            <pc:sldMk cId="0" sldId="262"/>
            <ac:spMk id="87"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1:04:54.261" v="104" actId="20577"/>
          <ac:spMkLst>
            <pc:docMk/>
            <pc:sldMk cId="0" sldId="262"/>
            <ac:spMk id="88" creationId="{00000000-0000-0000-0000-000000000000}"/>
          </ac:spMkLst>
        </pc:spChg>
      </pc:sldChg>
      <pc:sldChg chg="delSp modSp">
        <pc:chgData name="maeva-communication" userId="S::maeva-communication_worldcleanupday.fr#ext#@sustainableitinstitute.onmicrosoft.com::416cdfd2-fc00-4a78-83ce-158c361ffc61" providerId="AD" clId="Web-{2E1787F9-C724-AEC2-F933-DD73864433AE}" dt="2026-01-15T11:05:43.950" v="117" actId="1076"/>
        <pc:sldMkLst>
          <pc:docMk/>
          <pc:sldMk cId="0" sldId="263"/>
        </pc:sldMkLst>
        <pc:spChg chg="mod">
          <ac:chgData name="maeva-communication" userId="S::maeva-communication_worldcleanupday.fr#ext#@sustainableitinstitute.onmicrosoft.com::416cdfd2-fc00-4a78-83ce-158c361ffc61" providerId="AD" clId="Web-{2E1787F9-C724-AEC2-F933-DD73864433AE}" dt="2026-01-15T11:05:40.825" v="116" actId="1076"/>
          <ac:spMkLst>
            <pc:docMk/>
            <pc:sldMk cId="0" sldId="263"/>
            <ac:spMk id="94"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1:05:43.950" v="117" actId="1076"/>
          <ac:spMkLst>
            <pc:docMk/>
            <pc:sldMk cId="0" sldId="263"/>
            <ac:spMk id="96" creationId="{00000000-0000-0000-0000-000000000000}"/>
          </ac:spMkLst>
        </pc:spChg>
      </pc:sldChg>
      <pc:sldChg chg="modSp">
        <pc:chgData name="maeva-communication" userId="S::maeva-communication_worldcleanupday.fr#ext#@sustainableitinstitute.onmicrosoft.com::416cdfd2-fc00-4a78-83ce-158c361ffc61" providerId="AD" clId="Web-{2E1787F9-C724-AEC2-F933-DD73864433AE}" dt="2026-01-15T11:24:34.711" v="348" actId="20577"/>
        <pc:sldMkLst>
          <pc:docMk/>
          <pc:sldMk cId="0" sldId="264"/>
        </pc:sldMkLst>
        <pc:spChg chg="mod">
          <ac:chgData name="maeva-communication" userId="S::maeva-communication_worldcleanupday.fr#ext#@sustainableitinstitute.onmicrosoft.com::416cdfd2-fc00-4a78-83ce-158c361ffc61" providerId="AD" clId="Web-{2E1787F9-C724-AEC2-F933-DD73864433AE}" dt="2026-01-15T11:06:18.497" v="126" actId="20577"/>
          <ac:spMkLst>
            <pc:docMk/>
            <pc:sldMk cId="0" sldId="264"/>
            <ac:spMk id="103"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1:06:04.466" v="121" actId="20577"/>
          <ac:spMkLst>
            <pc:docMk/>
            <pc:sldMk cId="0" sldId="264"/>
            <ac:spMk id="104"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1:06:45.904" v="135" actId="20577"/>
          <ac:spMkLst>
            <pc:docMk/>
            <pc:sldMk cId="0" sldId="264"/>
            <ac:spMk id="106"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1:06:18.528" v="127" actId="20577"/>
          <ac:spMkLst>
            <pc:docMk/>
            <pc:sldMk cId="0" sldId="264"/>
            <ac:spMk id="107"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1:06:45.935" v="136" actId="20577"/>
          <ac:spMkLst>
            <pc:docMk/>
            <pc:sldMk cId="0" sldId="264"/>
            <ac:spMk id="108"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1:24:34.695" v="347" actId="20577"/>
          <ac:spMkLst>
            <pc:docMk/>
            <pc:sldMk cId="0" sldId="264"/>
            <ac:spMk id="109"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1:06:45.982" v="137" actId="20577"/>
          <ac:spMkLst>
            <pc:docMk/>
            <pc:sldMk cId="0" sldId="264"/>
            <ac:spMk id="110"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1:24:34.711" v="348" actId="20577"/>
          <ac:spMkLst>
            <pc:docMk/>
            <pc:sldMk cId="0" sldId="264"/>
            <ac:spMk id="111" creationId="{00000000-0000-0000-0000-000000000000}"/>
          </ac:spMkLst>
        </pc:spChg>
      </pc:sldChg>
      <pc:sldChg chg="delSp modSp">
        <pc:chgData name="maeva-communication" userId="S::maeva-communication_worldcleanupday.fr#ext#@sustainableitinstitute.onmicrosoft.com::416cdfd2-fc00-4a78-83ce-158c361ffc61" providerId="AD" clId="Web-{2E1787F9-C724-AEC2-F933-DD73864433AE}" dt="2026-01-15T11:24:29.164" v="346" actId="20577"/>
        <pc:sldMkLst>
          <pc:docMk/>
          <pc:sldMk cId="0" sldId="265"/>
        </pc:sldMkLst>
        <pc:spChg chg="mod">
          <ac:chgData name="maeva-communication" userId="S::maeva-communication_worldcleanupday.fr#ext#@sustainableitinstitute.onmicrosoft.com::416cdfd2-fc00-4a78-83ce-158c361ffc61" providerId="AD" clId="Web-{2E1787F9-C724-AEC2-F933-DD73864433AE}" dt="2026-01-15T11:07:12.170" v="140" actId="20577"/>
          <ac:spMkLst>
            <pc:docMk/>
            <pc:sldMk cId="0" sldId="265"/>
            <ac:spMk id="117"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1:24:29.164" v="346" actId="20577"/>
          <ac:spMkLst>
            <pc:docMk/>
            <pc:sldMk cId="0" sldId="265"/>
            <ac:spMk id="118" creationId="{00000000-0000-0000-0000-000000000000}"/>
          </ac:spMkLst>
        </pc:spChg>
      </pc:sldChg>
      <pc:sldChg chg="modSp">
        <pc:chgData name="maeva-communication" userId="S::maeva-communication_worldcleanupday.fr#ext#@sustainableitinstitute.onmicrosoft.com::416cdfd2-fc00-4a78-83ce-158c361ffc61" providerId="AD" clId="Web-{2E1787F9-C724-AEC2-F933-DD73864433AE}" dt="2026-01-15T11:24:26.820" v="345" actId="20577"/>
        <pc:sldMkLst>
          <pc:docMk/>
          <pc:sldMk cId="0" sldId="266"/>
        </pc:sldMkLst>
        <pc:spChg chg="mod">
          <ac:chgData name="maeva-communication" userId="S::maeva-communication_worldcleanupday.fr#ext#@sustainableitinstitute.onmicrosoft.com::416cdfd2-fc00-4a78-83ce-158c361ffc61" providerId="AD" clId="Web-{2E1787F9-C724-AEC2-F933-DD73864433AE}" dt="2026-01-15T11:11:56.014" v="153" actId="20577"/>
          <ac:spMkLst>
            <pc:docMk/>
            <pc:sldMk cId="0" sldId="266"/>
            <ac:spMk id="126"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1:24:26.820" v="345" actId="20577"/>
          <ac:spMkLst>
            <pc:docMk/>
            <pc:sldMk cId="0" sldId="266"/>
            <ac:spMk id="127" creationId="{00000000-0000-0000-0000-000000000000}"/>
          </ac:spMkLst>
        </pc:spChg>
      </pc:sldChg>
      <pc:sldChg chg="modSp">
        <pc:chgData name="maeva-communication" userId="S::maeva-communication_worldcleanupday.fr#ext#@sustainableitinstitute.onmicrosoft.com::416cdfd2-fc00-4a78-83ce-158c361ffc61" providerId="AD" clId="Web-{2E1787F9-C724-AEC2-F933-DD73864433AE}" dt="2026-01-15T11:24:22.789" v="343" actId="20577"/>
        <pc:sldMkLst>
          <pc:docMk/>
          <pc:sldMk cId="0" sldId="267"/>
        </pc:sldMkLst>
        <pc:spChg chg="mod">
          <ac:chgData name="maeva-communication" userId="S::maeva-communication_worldcleanupday.fr#ext#@sustainableitinstitute.onmicrosoft.com::416cdfd2-fc00-4a78-83ce-158c361ffc61" providerId="AD" clId="Web-{2E1787F9-C724-AEC2-F933-DD73864433AE}" dt="2026-01-15T11:13:01.769" v="169" actId="20577"/>
          <ac:spMkLst>
            <pc:docMk/>
            <pc:sldMk cId="0" sldId="267"/>
            <ac:spMk id="133"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1:24:22.789" v="343" actId="20577"/>
          <ac:spMkLst>
            <pc:docMk/>
            <pc:sldMk cId="0" sldId="267"/>
            <ac:spMk id="134" creationId="{00000000-0000-0000-0000-000000000000}"/>
          </ac:spMkLst>
        </pc:spChg>
      </pc:sldChg>
      <pc:sldChg chg="addSp delSp modSp">
        <pc:chgData name="maeva-communication" userId="S::maeva-communication_worldcleanupday.fr#ext#@sustainableitinstitute.onmicrosoft.com::416cdfd2-fc00-4a78-83ce-158c361ffc61" providerId="AD" clId="Web-{2E1787F9-C724-AEC2-F933-DD73864433AE}" dt="2026-01-15T11:19:30.205" v="277" actId="1076"/>
        <pc:sldMkLst>
          <pc:docMk/>
          <pc:sldMk cId="0" sldId="268"/>
        </pc:sldMkLst>
        <pc:spChg chg="add mod">
          <ac:chgData name="maeva-communication" userId="S::maeva-communication_worldcleanupday.fr#ext#@sustainableitinstitute.onmicrosoft.com::416cdfd2-fc00-4a78-83ce-158c361ffc61" providerId="AD" clId="Web-{2E1787F9-C724-AEC2-F933-DD73864433AE}" dt="2026-01-15T11:19:30.189" v="276" actId="1076"/>
          <ac:spMkLst>
            <pc:docMk/>
            <pc:sldMk cId="0" sldId="268"/>
            <ac:spMk id="3" creationId="{F9D2B667-C4B1-3026-8C3B-B5BC2FD973A3}"/>
          </ac:spMkLst>
        </pc:spChg>
        <pc:spChg chg="add mod">
          <ac:chgData name="maeva-communication" userId="S::maeva-communication_worldcleanupday.fr#ext#@sustainableitinstitute.onmicrosoft.com::416cdfd2-fc00-4a78-83ce-158c361ffc61" providerId="AD" clId="Web-{2E1787F9-C724-AEC2-F933-DD73864433AE}" dt="2026-01-15T11:19:30.205" v="277" actId="1076"/>
          <ac:spMkLst>
            <pc:docMk/>
            <pc:sldMk cId="0" sldId="268"/>
            <ac:spMk id="5" creationId="{F165F5EE-BCFB-7437-462E-3893C412ED8B}"/>
          </ac:spMkLst>
        </pc:spChg>
      </pc:sldChg>
      <pc:sldChg chg="modSp">
        <pc:chgData name="maeva-communication" userId="S::maeva-communication_worldcleanupday.fr#ext#@sustainableitinstitute.onmicrosoft.com::416cdfd2-fc00-4a78-83ce-158c361ffc61" providerId="AD" clId="Web-{2E1787F9-C724-AEC2-F933-DD73864433AE}" dt="2026-01-15T11:22:40.646" v="317" actId="20577"/>
        <pc:sldMkLst>
          <pc:docMk/>
          <pc:sldMk cId="0" sldId="269"/>
        </pc:sldMkLst>
        <pc:spChg chg="mod">
          <ac:chgData name="maeva-communication" userId="S::maeva-communication_worldcleanupday.fr#ext#@sustainableitinstitute.onmicrosoft.com::416cdfd2-fc00-4a78-83ce-158c361ffc61" providerId="AD" clId="Web-{2E1787F9-C724-AEC2-F933-DD73864433AE}" dt="2026-01-15T11:21:07.723" v="305" actId="20577"/>
          <ac:spMkLst>
            <pc:docMk/>
            <pc:sldMk cId="0" sldId="269"/>
            <ac:spMk id="151"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1:22:33.740" v="315" actId="20577"/>
          <ac:spMkLst>
            <pc:docMk/>
            <pc:sldMk cId="0" sldId="269"/>
            <ac:spMk id="152"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1:22:16.021" v="309" actId="20577"/>
          <ac:spMkLst>
            <pc:docMk/>
            <pc:sldMk cId="0" sldId="269"/>
            <ac:spMk id="153"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1:22:37.146" v="316" actId="20577"/>
          <ac:spMkLst>
            <pc:docMk/>
            <pc:sldMk cId="0" sldId="269"/>
            <ac:spMk id="154"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1:22:16.052" v="310" actId="20577"/>
          <ac:spMkLst>
            <pc:docMk/>
            <pc:sldMk cId="0" sldId="269"/>
            <ac:spMk id="155"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1:22:40.646" v="317" actId="20577"/>
          <ac:spMkLst>
            <pc:docMk/>
            <pc:sldMk cId="0" sldId="269"/>
            <ac:spMk id="156"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1:22:16.068" v="311" actId="20577"/>
          <ac:spMkLst>
            <pc:docMk/>
            <pc:sldMk cId="0" sldId="269"/>
            <ac:spMk id="157" creationId="{00000000-0000-0000-0000-000000000000}"/>
          </ac:spMkLst>
        </pc:spChg>
      </pc:sldChg>
      <pc:sldChg chg="modSp">
        <pc:chgData name="maeva-communication" userId="S::maeva-communication_worldcleanupday.fr#ext#@sustainableitinstitute.onmicrosoft.com::416cdfd2-fc00-4a78-83ce-158c361ffc61" providerId="AD" clId="Web-{2E1787F9-C724-AEC2-F933-DD73864433AE}" dt="2026-01-15T11:24:14.492" v="341" actId="20577"/>
        <pc:sldMkLst>
          <pc:docMk/>
          <pc:sldMk cId="0" sldId="270"/>
        </pc:sldMkLst>
        <pc:spChg chg="mod">
          <ac:chgData name="maeva-communication" userId="S::maeva-communication_worldcleanupday.fr#ext#@sustainableitinstitute.onmicrosoft.com::416cdfd2-fc00-4a78-83ce-158c361ffc61" providerId="AD" clId="Web-{2E1787F9-C724-AEC2-F933-DD73864433AE}" dt="2026-01-15T11:22:54.803" v="320" actId="20577"/>
          <ac:spMkLst>
            <pc:docMk/>
            <pc:sldMk cId="0" sldId="270"/>
            <ac:spMk id="163"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1:24:14.492" v="341" actId="20577"/>
          <ac:spMkLst>
            <pc:docMk/>
            <pc:sldMk cId="0" sldId="270"/>
            <ac:spMk id="164" creationId="{00000000-0000-0000-0000-000000000000}"/>
          </ac:spMkLst>
        </pc:spChg>
      </pc:sldChg>
      <pc:sldChg chg="delSp modSp">
        <pc:chgData name="maeva-communication" userId="S::maeva-communication_worldcleanupday.fr#ext#@sustainableitinstitute.onmicrosoft.com::416cdfd2-fc00-4a78-83ce-158c361ffc61" providerId="AD" clId="Web-{2E1787F9-C724-AEC2-F933-DD73864433AE}" dt="2026-01-15T11:24:09.695" v="339" actId="20577"/>
        <pc:sldMkLst>
          <pc:docMk/>
          <pc:sldMk cId="0" sldId="271"/>
        </pc:sldMkLst>
        <pc:spChg chg="mod">
          <ac:chgData name="maeva-communication" userId="S::maeva-communication_worldcleanupday.fr#ext#@sustainableitinstitute.onmicrosoft.com::416cdfd2-fc00-4a78-83ce-158c361ffc61" providerId="AD" clId="Web-{2E1787F9-C724-AEC2-F933-DD73864433AE}" dt="2026-01-15T11:23:48.897" v="332" actId="14100"/>
          <ac:spMkLst>
            <pc:docMk/>
            <pc:sldMk cId="0" sldId="271"/>
            <ac:spMk id="170"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1:24:09.695" v="339" actId="20577"/>
          <ac:spMkLst>
            <pc:docMk/>
            <pc:sldMk cId="0" sldId="271"/>
            <ac:spMk id="171" creationId="{00000000-0000-0000-0000-000000000000}"/>
          </ac:spMkLst>
        </pc:spChg>
      </pc:sldChg>
      <pc:sldChg chg="addSp delSp modSp">
        <pc:chgData name="maeva-communication" userId="S::maeva-communication_worldcleanupday.fr#ext#@sustainableitinstitute.onmicrosoft.com::416cdfd2-fc00-4a78-83ce-158c361ffc61" providerId="AD" clId="Web-{2E1787F9-C724-AEC2-F933-DD73864433AE}" dt="2026-01-15T11:20:47.769" v="302" actId="20577"/>
        <pc:sldMkLst>
          <pc:docMk/>
          <pc:sldMk cId="0" sldId="272"/>
        </pc:sldMkLst>
        <pc:spChg chg="add mod">
          <ac:chgData name="maeva-communication" userId="S::maeva-communication_worldcleanupday.fr#ext#@sustainableitinstitute.onmicrosoft.com::416cdfd2-fc00-4a78-83ce-158c361ffc61" providerId="AD" clId="Web-{2E1787F9-C724-AEC2-F933-DD73864433AE}" dt="2026-01-15T11:20:47.769" v="302" actId="20577"/>
          <ac:spMkLst>
            <pc:docMk/>
            <pc:sldMk cId="0" sldId="272"/>
            <ac:spMk id="3" creationId="{2A40FF2E-5660-15A8-D365-D56968B2FC7D}"/>
          </ac:spMkLst>
        </pc:spChg>
        <pc:spChg chg="add mod">
          <ac:chgData name="maeva-communication" userId="S::maeva-communication_worldcleanupday.fr#ext#@sustainableitinstitute.onmicrosoft.com::416cdfd2-fc00-4a78-83ce-158c361ffc61" providerId="AD" clId="Web-{2E1787F9-C724-AEC2-F933-DD73864433AE}" dt="2026-01-15T11:19:52.487" v="286" actId="20577"/>
          <ac:spMkLst>
            <pc:docMk/>
            <pc:sldMk cId="0" sldId="272"/>
            <ac:spMk id="5" creationId="{4E158124-58CF-0FE4-77F7-85667A6F2755}"/>
          </ac:spMkLst>
        </pc:spChg>
      </pc:sldChg>
      <pc:sldChg chg="modSp">
        <pc:chgData name="maeva-communication" userId="S::maeva-communication_worldcleanupday.fr#ext#@sustainableitinstitute.onmicrosoft.com::416cdfd2-fc00-4a78-83ce-158c361ffc61" providerId="AD" clId="Web-{2E1787F9-C724-AEC2-F933-DD73864433AE}" dt="2026-01-15T11:25:50.993" v="369" actId="20577"/>
        <pc:sldMkLst>
          <pc:docMk/>
          <pc:sldMk cId="0" sldId="273"/>
        </pc:sldMkLst>
        <pc:spChg chg="mod">
          <ac:chgData name="maeva-communication" userId="S::maeva-communication_worldcleanupday.fr#ext#@sustainableitinstitute.onmicrosoft.com::416cdfd2-fc00-4a78-83ce-158c361ffc61" providerId="AD" clId="Web-{2E1787F9-C724-AEC2-F933-DD73864433AE}" dt="2026-01-15T11:24:58.023" v="351" actId="20577"/>
          <ac:spMkLst>
            <pc:docMk/>
            <pc:sldMk cId="0" sldId="273"/>
            <ac:spMk id="190"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1:25:50.821" v="367" actId="20577"/>
          <ac:spMkLst>
            <pc:docMk/>
            <pc:sldMk cId="0" sldId="273"/>
            <ac:spMk id="192"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1:25:15.242" v="355" actId="20577"/>
          <ac:spMkLst>
            <pc:docMk/>
            <pc:sldMk cId="0" sldId="273"/>
            <ac:spMk id="193"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1:25:50.852" v="368" actId="20577"/>
          <ac:spMkLst>
            <pc:docMk/>
            <pc:sldMk cId="0" sldId="273"/>
            <ac:spMk id="194"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1:25:15.274" v="356" actId="20577"/>
          <ac:spMkLst>
            <pc:docMk/>
            <pc:sldMk cId="0" sldId="273"/>
            <ac:spMk id="195"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1:25:50.993" v="369" actId="20577"/>
          <ac:spMkLst>
            <pc:docMk/>
            <pc:sldMk cId="0" sldId="273"/>
            <ac:spMk id="196"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1:25:15.289" v="357" actId="20577"/>
          <ac:spMkLst>
            <pc:docMk/>
            <pc:sldMk cId="0" sldId="273"/>
            <ac:spMk id="197" creationId="{00000000-0000-0000-0000-000000000000}"/>
          </ac:spMkLst>
        </pc:spChg>
      </pc:sldChg>
      <pc:sldChg chg="modSp">
        <pc:chgData name="maeva-communication" userId="S::maeva-communication_worldcleanupday.fr#ext#@sustainableitinstitute.onmicrosoft.com::416cdfd2-fc00-4a78-83ce-158c361ffc61" providerId="AD" clId="Web-{2E1787F9-C724-AEC2-F933-DD73864433AE}" dt="2026-01-15T11:26:17.681" v="376" actId="20577"/>
        <pc:sldMkLst>
          <pc:docMk/>
          <pc:sldMk cId="0" sldId="274"/>
        </pc:sldMkLst>
        <pc:spChg chg="mod">
          <ac:chgData name="maeva-communication" userId="S::maeva-communication_worldcleanupday.fr#ext#@sustainableitinstitute.onmicrosoft.com::416cdfd2-fc00-4a78-83ce-158c361ffc61" providerId="AD" clId="Web-{2E1787F9-C724-AEC2-F933-DD73864433AE}" dt="2026-01-15T11:26:04.978" v="373" actId="20577"/>
          <ac:spMkLst>
            <pc:docMk/>
            <pc:sldMk cId="0" sldId="274"/>
            <ac:spMk id="205"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1:26:17.681" v="376" actId="20577"/>
          <ac:spMkLst>
            <pc:docMk/>
            <pc:sldMk cId="0" sldId="274"/>
            <ac:spMk id="206" creationId="{00000000-0000-0000-0000-000000000000}"/>
          </ac:spMkLst>
        </pc:spChg>
      </pc:sldChg>
      <pc:sldChg chg="delSp modSp">
        <pc:chgData name="maeva-communication" userId="S::maeva-communication_worldcleanupday.fr#ext#@sustainableitinstitute.onmicrosoft.com::416cdfd2-fc00-4a78-83ce-158c361ffc61" providerId="AD" clId="Web-{2E1787F9-C724-AEC2-F933-DD73864433AE}" dt="2026-01-15T11:27:27.141" v="397" actId="20577"/>
        <pc:sldMkLst>
          <pc:docMk/>
          <pc:sldMk cId="0" sldId="275"/>
        </pc:sldMkLst>
        <pc:spChg chg="mod">
          <ac:chgData name="maeva-communication" userId="S::maeva-communication_worldcleanupday.fr#ext#@sustainableitinstitute.onmicrosoft.com::416cdfd2-fc00-4a78-83ce-158c361ffc61" providerId="AD" clId="Web-{2E1787F9-C724-AEC2-F933-DD73864433AE}" dt="2026-01-15T11:26:40.449" v="381" actId="14100"/>
          <ac:spMkLst>
            <pc:docMk/>
            <pc:sldMk cId="0" sldId="275"/>
            <ac:spMk id="212"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1:27:27.141" v="397" actId="20577"/>
          <ac:spMkLst>
            <pc:docMk/>
            <pc:sldMk cId="0" sldId="275"/>
            <ac:spMk id="213" creationId="{00000000-0000-0000-0000-000000000000}"/>
          </ac:spMkLst>
        </pc:spChg>
      </pc:sldChg>
      <pc:sldChg chg="modSp">
        <pc:chgData name="maeva-communication" userId="S::maeva-communication_worldcleanupday.fr#ext#@sustainableitinstitute.onmicrosoft.com::416cdfd2-fc00-4a78-83ce-158c361ffc61" providerId="AD" clId="Web-{2E1787F9-C724-AEC2-F933-DD73864433AE}" dt="2026-01-15T11:27:37.236" v="399" actId="20577"/>
        <pc:sldMkLst>
          <pc:docMk/>
          <pc:sldMk cId="0" sldId="276"/>
        </pc:sldMkLst>
        <pc:spChg chg="mod">
          <ac:chgData name="maeva-communication" userId="S::maeva-communication_worldcleanupday.fr#ext#@sustainableitinstitute.onmicrosoft.com::416cdfd2-fc00-4a78-83ce-158c361ffc61" providerId="AD" clId="Web-{2E1787F9-C724-AEC2-F933-DD73864433AE}" dt="2026-01-15T11:27:37.236" v="399" actId="20577"/>
          <ac:spMkLst>
            <pc:docMk/>
            <pc:sldMk cId="0" sldId="276"/>
            <ac:spMk id="221" creationId="{00000000-0000-0000-0000-000000000000}"/>
          </ac:spMkLst>
        </pc:spChg>
      </pc:sldChg>
      <pc:sldChg chg="modSp">
        <pc:chgData name="maeva-communication" userId="S::maeva-communication_worldcleanupday.fr#ext#@sustainableitinstitute.onmicrosoft.com::416cdfd2-fc00-4a78-83ce-158c361ffc61" providerId="AD" clId="Web-{2E1787F9-C724-AEC2-F933-DD73864433AE}" dt="2026-01-15T11:28:58.945" v="422"/>
        <pc:sldMkLst>
          <pc:docMk/>
          <pc:sldMk cId="0" sldId="277"/>
        </pc:sldMkLst>
        <pc:spChg chg="mod">
          <ac:chgData name="maeva-communication" userId="S::maeva-communication_worldcleanupday.fr#ext#@sustainableitinstitute.onmicrosoft.com::416cdfd2-fc00-4a78-83ce-158c361ffc61" providerId="AD" clId="Web-{2E1787F9-C724-AEC2-F933-DD73864433AE}" dt="2026-01-15T11:28:15.129" v="408" actId="20577"/>
          <ac:spMkLst>
            <pc:docMk/>
            <pc:sldMk cId="0" sldId="277"/>
            <ac:spMk id="229"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1:28:31.615" v="415" actId="20577"/>
          <ac:spMkLst>
            <pc:docMk/>
            <pc:sldMk cId="0" sldId="277"/>
            <ac:spMk id="231"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1:28:12.082" v="407" actId="20577"/>
          <ac:spMkLst>
            <pc:docMk/>
            <pc:sldMk cId="0" sldId="277"/>
            <ac:spMk id="233"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1:28:35.084" v="416" actId="20577"/>
          <ac:spMkLst>
            <pc:docMk/>
            <pc:sldMk cId="0" sldId="277"/>
            <ac:spMk id="235"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1:28:19.302" v="410" actId="20577"/>
          <ac:spMkLst>
            <pc:docMk/>
            <pc:sldMk cId="0" sldId="277"/>
            <ac:spMk id="237"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1:28:39.725" v="417" actId="20577"/>
          <ac:spMkLst>
            <pc:docMk/>
            <pc:sldMk cId="0" sldId="277"/>
            <ac:spMk id="239"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1:28:23.396" v="412" actId="20577"/>
          <ac:spMkLst>
            <pc:docMk/>
            <pc:sldMk cId="0" sldId="277"/>
            <ac:spMk id="241"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1:28:42.991" v="418" actId="20577"/>
          <ac:spMkLst>
            <pc:docMk/>
            <pc:sldMk cId="0" sldId="277"/>
            <ac:spMk id="243"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1:28:27.834" v="414" actId="20577"/>
          <ac:spMkLst>
            <pc:docMk/>
            <pc:sldMk cId="0" sldId="277"/>
            <ac:spMk id="245"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1:28:46.210" v="419" actId="20577"/>
          <ac:spMkLst>
            <pc:docMk/>
            <pc:sldMk cId="0" sldId="277"/>
            <ac:spMk id="247"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1:27:58.847" v="404" actId="20577"/>
          <ac:spMkLst>
            <pc:docMk/>
            <pc:sldMk cId="0" sldId="277"/>
            <ac:spMk id="248"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1:27:47.236" v="401" actId="20577"/>
          <ac:spMkLst>
            <pc:docMk/>
            <pc:sldMk cId="0" sldId="277"/>
            <ac:spMk id="249"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1:28:58.945" v="422"/>
          <ac:spMkLst>
            <pc:docMk/>
            <pc:sldMk cId="0" sldId="277"/>
            <ac:spMk id="250" creationId="{00000000-0000-0000-0000-000000000000}"/>
          </ac:spMkLst>
        </pc:spChg>
      </pc:sldChg>
      <pc:sldChg chg="delSp modSp">
        <pc:chgData name="maeva-communication" userId="S::maeva-communication_worldcleanupday.fr#ext#@sustainableitinstitute.onmicrosoft.com::416cdfd2-fc00-4a78-83ce-158c361ffc61" providerId="AD" clId="Web-{2E1787F9-C724-AEC2-F933-DD73864433AE}" dt="2026-01-15T11:29:48.949" v="428" actId="20577"/>
        <pc:sldMkLst>
          <pc:docMk/>
          <pc:sldMk cId="0" sldId="278"/>
        </pc:sldMkLst>
        <pc:spChg chg="mod">
          <ac:chgData name="maeva-communication" userId="S::maeva-communication_worldcleanupday.fr#ext#@sustainableitinstitute.onmicrosoft.com::416cdfd2-fc00-4a78-83ce-158c361ffc61" providerId="AD" clId="Web-{2E1787F9-C724-AEC2-F933-DD73864433AE}" dt="2026-01-15T11:29:48.949" v="428" actId="20577"/>
          <ac:spMkLst>
            <pc:docMk/>
            <pc:sldMk cId="0" sldId="278"/>
            <ac:spMk id="256" creationId="{00000000-0000-0000-0000-000000000000}"/>
          </ac:spMkLst>
        </pc:spChg>
        <pc:spChg chg="mod">
          <ac:chgData name="maeva-communication" userId="S::maeva-communication_worldcleanupday.fr#ext#@sustainableitinstitute.onmicrosoft.com::416cdfd2-fc00-4a78-83ce-158c361ffc61" providerId="AD" clId="Web-{2E1787F9-C724-AEC2-F933-DD73864433AE}" dt="2026-01-15T11:29:33.979" v="424" actId="20577"/>
          <ac:spMkLst>
            <pc:docMk/>
            <pc:sldMk cId="0" sldId="278"/>
            <ac:spMk id="257" creationId="{00000000-0000-0000-0000-000000000000}"/>
          </ac:spMkLst>
        </pc:spChg>
      </pc:sldChg>
      <pc:sldChg chg="modSp">
        <pc:chgData name="maeva-communication" userId="S::maeva-communication_worldcleanupday.fr#ext#@sustainableitinstitute.onmicrosoft.com::416cdfd2-fc00-4a78-83ce-158c361ffc61" providerId="AD" clId="Web-{2E1787F9-C724-AEC2-F933-DD73864433AE}" dt="2026-01-15T11:33:26.490" v="430" actId="20577"/>
        <pc:sldMkLst>
          <pc:docMk/>
          <pc:sldMk cId="0" sldId="279"/>
        </pc:sldMkLst>
        <pc:spChg chg="mod">
          <ac:chgData name="maeva-communication" userId="S::maeva-communication_worldcleanupday.fr#ext#@sustainableitinstitute.onmicrosoft.com::416cdfd2-fc00-4a78-83ce-158c361ffc61" providerId="AD" clId="Web-{2E1787F9-C724-AEC2-F933-DD73864433AE}" dt="2026-01-15T11:33:26.490" v="430" actId="20577"/>
          <ac:spMkLst>
            <pc:docMk/>
            <pc:sldMk cId="0" sldId="279"/>
            <ac:spMk id="265" creationId="{00000000-0000-0000-0000-000000000000}"/>
          </ac:spMkLst>
        </pc:spChg>
      </pc:sldChg>
    </pc:docChg>
  </pc:docChgLst>
  <pc:docChgLst>
    <pc:chgData name="maeva-communication" userId="S::maeva-communication_worldcleanupday.fr#ext#@sustainableitinstitute.onmicrosoft.com::416cdfd2-fc00-4a78-83ce-158c361ffc61" providerId="AD" clId="Web-{4ED7BB6A-181E-2CA6-38DF-C71CB2116467}"/>
    <pc:docChg chg="modSld modMainMaster">
      <pc:chgData name="maeva-communication" userId="S::maeva-communication_worldcleanupday.fr#ext#@sustainableitinstitute.onmicrosoft.com::416cdfd2-fc00-4a78-83ce-158c361ffc61" providerId="AD" clId="Web-{4ED7BB6A-181E-2CA6-38DF-C71CB2116467}" dt="2026-01-22T08:51:35.763" v="142"/>
      <pc:docMkLst>
        <pc:docMk/>
      </pc:docMkLst>
      <pc:sldChg chg="modSp mod">
        <pc:chgData name="maeva-communication" userId="S::maeva-communication_worldcleanupday.fr#ext#@sustainableitinstitute.onmicrosoft.com::416cdfd2-fc00-4a78-83ce-158c361ffc61" providerId="AD" clId="Web-{4ED7BB6A-181E-2CA6-38DF-C71CB2116467}" dt="2026-01-22T08:51:35.763" v="142"/>
        <pc:sldMkLst>
          <pc:docMk/>
          <pc:sldMk cId="0" sldId="256"/>
        </pc:sldMkLst>
        <pc:spChg chg="mod">
          <ac:chgData name="maeva-communication" userId="S::maeva-communication_worldcleanupday.fr#ext#@sustainableitinstitute.onmicrosoft.com::416cdfd2-fc00-4a78-83ce-158c361ffc61" providerId="AD" clId="Web-{4ED7BB6A-181E-2CA6-38DF-C71CB2116467}" dt="2026-01-22T08:51:24.512" v="139"/>
          <ac:spMkLst>
            <pc:docMk/>
            <pc:sldMk cId="0" sldId="256"/>
            <ac:spMk id="22" creationId="{00000000-0000-0000-0000-000000000000}"/>
          </ac:spMkLst>
        </pc:spChg>
        <pc:spChg chg="mod">
          <ac:chgData name="maeva-communication" userId="S::maeva-communication_worldcleanupday.fr#ext#@sustainableitinstitute.onmicrosoft.com::416cdfd2-fc00-4a78-83ce-158c361ffc61" providerId="AD" clId="Web-{4ED7BB6A-181E-2CA6-38DF-C71CB2116467}" dt="2026-01-22T08:50:55.261" v="135" actId="20577"/>
          <ac:spMkLst>
            <pc:docMk/>
            <pc:sldMk cId="0" sldId="256"/>
            <ac:spMk id="24" creationId="{00000000-0000-0000-0000-000000000000}"/>
          </ac:spMkLst>
        </pc:spChg>
        <pc:spChg chg="mod">
          <ac:chgData name="maeva-communication" userId="S::maeva-communication_worldcleanupday.fr#ext#@sustainableitinstitute.onmicrosoft.com::416cdfd2-fc00-4a78-83ce-158c361ffc61" providerId="AD" clId="Web-{4ED7BB6A-181E-2CA6-38DF-C71CB2116467}" dt="2026-01-22T08:51:00.949" v="136" actId="20577"/>
          <ac:spMkLst>
            <pc:docMk/>
            <pc:sldMk cId="0" sldId="256"/>
            <ac:spMk id="25" creationId="{00000000-0000-0000-0000-000000000000}"/>
          </ac:spMkLst>
        </pc:spChg>
        <pc:spChg chg="mod">
          <ac:chgData name="maeva-communication" userId="S::maeva-communication_worldcleanupday.fr#ext#@sustainableitinstitute.onmicrosoft.com::416cdfd2-fc00-4a78-83ce-158c361ffc61" providerId="AD" clId="Web-{4ED7BB6A-181E-2CA6-38DF-C71CB2116467}" dt="2026-01-22T08:51:35.763" v="142"/>
          <ac:spMkLst>
            <pc:docMk/>
            <pc:sldMk cId="0" sldId="256"/>
            <ac:spMk id="26" creationId="{00000000-0000-0000-0000-000000000000}"/>
          </ac:spMkLst>
        </pc:spChg>
        <pc:spChg chg="mod">
          <ac:chgData name="maeva-communication" userId="S::maeva-communication_worldcleanupday.fr#ext#@sustainableitinstitute.onmicrosoft.com::416cdfd2-fc00-4a78-83ce-158c361ffc61" providerId="AD" clId="Web-{4ED7BB6A-181E-2CA6-38DF-C71CB2116467}" dt="2026-01-22T08:51:16.106" v="138" actId="1076"/>
          <ac:spMkLst>
            <pc:docMk/>
            <pc:sldMk cId="0" sldId="256"/>
            <ac:spMk id="28" creationId="{00000000-0000-0000-0000-000000000000}"/>
          </ac:spMkLst>
        </pc:spChg>
      </pc:sldChg>
      <pc:sldChg chg="delSp modSp mod setBg">
        <pc:chgData name="maeva-communication" userId="S::maeva-communication_worldcleanupday.fr#ext#@sustainableitinstitute.onmicrosoft.com::416cdfd2-fc00-4a78-83ce-158c361ffc61" providerId="AD" clId="Web-{4ED7BB6A-181E-2CA6-38DF-C71CB2116467}" dt="2026-01-22T08:32:30.367" v="8" actId="20577"/>
        <pc:sldMkLst>
          <pc:docMk/>
          <pc:sldMk cId="0" sldId="257"/>
        </pc:sldMkLst>
        <pc:spChg chg="mod">
          <ac:chgData name="maeva-communication" userId="S::maeva-communication_worldcleanupday.fr#ext#@sustainableitinstitute.onmicrosoft.com::416cdfd2-fc00-4a78-83ce-158c361ffc61" providerId="AD" clId="Web-{4ED7BB6A-181E-2CA6-38DF-C71CB2116467}" dt="2026-01-22T08:32:30.367" v="8" actId="20577"/>
          <ac:spMkLst>
            <pc:docMk/>
            <pc:sldMk cId="0" sldId="257"/>
            <ac:spMk id="34" creationId="{00000000-0000-0000-0000-000000000000}"/>
          </ac:spMkLst>
        </pc:spChg>
        <pc:picChg chg="del">
          <ac:chgData name="maeva-communication" userId="S::maeva-communication_worldcleanupday.fr#ext#@sustainableitinstitute.onmicrosoft.com::416cdfd2-fc00-4a78-83ce-158c361ffc61" providerId="AD" clId="Web-{4ED7BB6A-181E-2CA6-38DF-C71CB2116467}" dt="2026-01-22T08:29:25.224" v="1"/>
          <ac:picMkLst>
            <pc:docMk/>
            <pc:sldMk cId="0" sldId="257"/>
            <ac:picMk id="36" creationId="{00000000-0000-0000-0000-000000000000}"/>
          </ac:picMkLst>
        </pc:picChg>
        <pc:picChg chg="del">
          <ac:chgData name="maeva-communication" userId="S::maeva-communication_worldcleanupday.fr#ext#@sustainableitinstitute.onmicrosoft.com::416cdfd2-fc00-4a78-83ce-158c361ffc61" providerId="AD" clId="Web-{4ED7BB6A-181E-2CA6-38DF-C71CB2116467}" dt="2026-01-22T08:29:23.537" v="0"/>
          <ac:picMkLst>
            <pc:docMk/>
            <pc:sldMk cId="0" sldId="257"/>
            <ac:picMk id="37" creationId="{00000000-0000-0000-0000-000000000000}"/>
          </ac:picMkLst>
        </pc:picChg>
      </pc:sldChg>
      <pc:sldChg chg="modSp mod">
        <pc:chgData name="maeva-communication" userId="S::maeva-communication_worldcleanupday.fr#ext#@sustainableitinstitute.onmicrosoft.com::416cdfd2-fc00-4a78-83ce-158c361ffc61" providerId="AD" clId="Web-{4ED7BB6A-181E-2CA6-38DF-C71CB2116467}" dt="2026-01-22T08:32:50.978" v="12" actId="20577"/>
        <pc:sldMkLst>
          <pc:docMk/>
          <pc:sldMk cId="0" sldId="258"/>
        </pc:sldMkLst>
        <pc:spChg chg="mod">
          <ac:chgData name="maeva-communication" userId="S::maeva-communication_worldcleanupday.fr#ext#@sustainableitinstitute.onmicrosoft.com::416cdfd2-fc00-4a78-83ce-158c361ffc61" providerId="AD" clId="Web-{4ED7BB6A-181E-2CA6-38DF-C71CB2116467}" dt="2026-01-22T08:32:50.978" v="12" actId="20577"/>
          <ac:spMkLst>
            <pc:docMk/>
            <pc:sldMk cId="0" sldId="258"/>
            <ac:spMk id="2" creationId="{8AB56435-C5D7-9EB9-8C21-6DBEA07AD621}"/>
          </ac:spMkLst>
        </pc:spChg>
        <pc:spChg chg="mod">
          <ac:chgData name="maeva-communication" userId="S::maeva-communication_worldcleanupday.fr#ext#@sustainableitinstitute.onmicrosoft.com::416cdfd2-fc00-4a78-83ce-158c361ffc61" providerId="AD" clId="Web-{4ED7BB6A-181E-2CA6-38DF-C71CB2116467}" dt="2026-01-22T08:32:45.461" v="10" actId="20577"/>
          <ac:spMkLst>
            <pc:docMk/>
            <pc:sldMk cId="0" sldId="258"/>
            <ac:spMk id="44" creationId="{00000000-0000-0000-0000-000000000000}"/>
          </ac:spMkLst>
        </pc:spChg>
        <pc:spChg chg="mod">
          <ac:chgData name="maeva-communication" userId="S::maeva-communication_worldcleanupday.fr#ext#@sustainableitinstitute.onmicrosoft.com::416cdfd2-fc00-4a78-83ce-158c361ffc61" providerId="AD" clId="Web-{4ED7BB6A-181E-2CA6-38DF-C71CB2116467}" dt="2026-01-22T08:32:48.555" v="11" actId="20577"/>
          <ac:spMkLst>
            <pc:docMk/>
            <pc:sldMk cId="0" sldId="258"/>
            <ac:spMk id="49" creationId="{00000000-0000-0000-0000-000000000000}"/>
          </ac:spMkLst>
        </pc:spChg>
        <pc:spChg chg="mod">
          <ac:chgData name="maeva-communication" userId="S::maeva-communication_worldcleanupday.fr#ext#@sustainableitinstitute.onmicrosoft.com::416cdfd2-fc00-4a78-83ce-158c361ffc61" providerId="AD" clId="Web-{4ED7BB6A-181E-2CA6-38DF-C71CB2116467}" dt="2026-01-22T08:32:39.492" v="9" actId="20577"/>
          <ac:spMkLst>
            <pc:docMk/>
            <pc:sldMk cId="0" sldId="258"/>
            <ac:spMk id="51" creationId="{00000000-0000-0000-0000-000000000000}"/>
          </ac:spMkLst>
        </pc:spChg>
      </pc:sldChg>
      <pc:sldChg chg="modSp mod">
        <pc:chgData name="maeva-communication" userId="S::maeva-communication_worldcleanupday.fr#ext#@sustainableitinstitute.onmicrosoft.com::416cdfd2-fc00-4a78-83ce-158c361ffc61" providerId="AD" clId="Web-{4ED7BB6A-181E-2CA6-38DF-C71CB2116467}" dt="2026-01-22T08:33:09.104" v="13" actId="20577"/>
        <pc:sldMkLst>
          <pc:docMk/>
          <pc:sldMk cId="0" sldId="259"/>
        </pc:sldMkLst>
        <pc:spChg chg="mod">
          <ac:chgData name="maeva-communication" userId="S::maeva-communication_worldcleanupday.fr#ext#@sustainableitinstitute.onmicrosoft.com::416cdfd2-fc00-4a78-83ce-158c361ffc61" providerId="AD" clId="Web-{4ED7BB6A-181E-2CA6-38DF-C71CB2116467}" dt="2026-01-22T08:33:09.104" v="13" actId="20577"/>
          <ac:spMkLst>
            <pc:docMk/>
            <pc:sldMk cId="0" sldId="259"/>
            <ac:spMk id="58" creationId="{00000000-0000-0000-0000-000000000000}"/>
          </ac:spMkLst>
        </pc:spChg>
      </pc:sldChg>
      <pc:sldChg chg="modSp mod">
        <pc:chgData name="maeva-communication" userId="S::maeva-communication_worldcleanupday.fr#ext#@sustainableitinstitute.onmicrosoft.com::416cdfd2-fc00-4a78-83ce-158c361ffc61" providerId="AD" clId="Web-{4ED7BB6A-181E-2CA6-38DF-C71CB2116467}" dt="2026-01-22T08:34:03.515" v="14" actId="20577"/>
        <pc:sldMkLst>
          <pc:docMk/>
          <pc:sldMk cId="0" sldId="260"/>
        </pc:sldMkLst>
        <pc:spChg chg="mod">
          <ac:chgData name="maeva-communication" userId="S::maeva-communication_worldcleanupday.fr#ext#@sustainableitinstitute.onmicrosoft.com::416cdfd2-fc00-4a78-83ce-158c361ffc61" providerId="AD" clId="Web-{4ED7BB6A-181E-2CA6-38DF-C71CB2116467}" dt="2026-01-22T08:34:03.515" v="14" actId="20577"/>
          <ac:spMkLst>
            <pc:docMk/>
            <pc:sldMk cId="0" sldId="260"/>
            <ac:spMk id="69" creationId="{00000000-0000-0000-0000-000000000000}"/>
          </ac:spMkLst>
        </pc:spChg>
      </pc:sldChg>
      <pc:sldChg chg="modSp mod">
        <pc:chgData name="maeva-communication" userId="S::maeva-communication_worldcleanupday.fr#ext#@sustainableitinstitute.onmicrosoft.com::416cdfd2-fc00-4a78-83ce-158c361ffc61" providerId="AD" clId="Web-{4ED7BB6A-181E-2CA6-38DF-C71CB2116467}" dt="2026-01-22T08:34:47.033" v="18" actId="20577"/>
        <pc:sldMkLst>
          <pc:docMk/>
          <pc:sldMk cId="0" sldId="261"/>
        </pc:sldMkLst>
        <pc:spChg chg="mod">
          <ac:chgData name="maeva-communication" userId="S::maeva-communication_worldcleanupday.fr#ext#@sustainableitinstitute.onmicrosoft.com::416cdfd2-fc00-4a78-83ce-158c361ffc61" providerId="AD" clId="Web-{4ED7BB6A-181E-2CA6-38DF-C71CB2116467}" dt="2026-01-22T08:34:10.766" v="15" actId="20577"/>
          <ac:spMkLst>
            <pc:docMk/>
            <pc:sldMk cId="0" sldId="261"/>
            <ac:spMk id="79" creationId="{00000000-0000-0000-0000-000000000000}"/>
          </ac:spMkLst>
        </pc:spChg>
        <pc:spChg chg="mod">
          <ac:chgData name="maeva-communication" userId="S::maeva-communication_worldcleanupday.fr#ext#@sustainableitinstitute.onmicrosoft.com::416cdfd2-fc00-4a78-83ce-158c361ffc61" providerId="AD" clId="Web-{4ED7BB6A-181E-2CA6-38DF-C71CB2116467}" dt="2026-01-22T08:34:47.033" v="18" actId="20577"/>
          <ac:spMkLst>
            <pc:docMk/>
            <pc:sldMk cId="0" sldId="261"/>
            <ac:spMk id="80" creationId="{00000000-0000-0000-0000-000000000000}"/>
          </ac:spMkLst>
        </pc:spChg>
      </pc:sldChg>
      <pc:sldChg chg="modSp mod">
        <pc:chgData name="maeva-communication" userId="S::maeva-communication_worldcleanupday.fr#ext#@sustainableitinstitute.onmicrosoft.com::416cdfd2-fc00-4a78-83ce-158c361ffc61" providerId="AD" clId="Web-{4ED7BB6A-181E-2CA6-38DF-C71CB2116467}" dt="2026-01-22T08:40:24.306" v="58" actId="20577"/>
        <pc:sldMkLst>
          <pc:docMk/>
          <pc:sldMk cId="0" sldId="262"/>
        </pc:sldMkLst>
        <pc:spChg chg="mod">
          <ac:chgData name="maeva-communication" userId="S::maeva-communication_worldcleanupday.fr#ext#@sustainableitinstitute.onmicrosoft.com::416cdfd2-fc00-4a78-83ce-158c361ffc61" providerId="AD" clId="Web-{4ED7BB6A-181E-2CA6-38DF-C71CB2116467}" dt="2026-01-22T08:35:36.660" v="24" actId="1076"/>
          <ac:spMkLst>
            <pc:docMk/>
            <pc:sldMk cId="0" sldId="262"/>
            <ac:spMk id="86" creationId="{00000000-0000-0000-0000-000000000000}"/>
          </ac:spMkLst>
        </pc:spChg>
        <pc:spChg chg="mod">
          <ac:chgData name="maeva-communication" userId="S::maeva-communication_worldcleanupday.fr#ext#@sustainableitinstitute.onmicrosoft.com::416cdfd2-fc00-4a78-83ce-158c361ffc61" providerId="AD" clId="Web-{4ED7BB6A-181E-2CA6-38DF-C71CB2116467}" dt="2026-01-22T08:35:02.612" v="19" actId="20577"/>
          <ac:spMkLst>
            <pc:docMk/>
            <pc:sldMk cId="0" sldId="262"/>
            <ac:spMk id="87" creationId="{00000000-0000-0000-0000-000000000000}"/>
          </ac:spMkLst>
        </pc:spChg>
        <pc:spChg chg="mod">
          <ac:chgData name="maeva-communication" userId="S::maeva-communication_worldcleanupday.fr#ext#@sustainableitinstitute.onmicrosoft.com::416cdfd2-fc00-4a78-83ce-158c361ffc61" providerId="AD" clId="Web-{4ED7BB6A-181E-2CA6-38DF-C71CB2116467}" dt="2026-01-22T08:40:24.306" v="58" actId="20577"/>
          <ac:spMkLst>
            <pc:docMk/>
            <pc:sldMk cId="0" sldId="262"/>
            <ac:spMk id="88" creationId="{00000000-0000-0000-0000-000000000000}"/>
          </ac:spMkLst>
        </pc:spChg>
      </pc:sldChg>
      <pc:sldChg chg="modSp mod">
        <pc:chgData name="maeva-communication" userId="S::maeva-communication_worldcleanupday.fr#ext#@sustainableitinstitute.onmicrosoft.com::416cdfd2-fc00-4a78-83ce-158c361ffc61" providerId="AD" clId="Web-{4ED7BB6A-181E-2CA6-38DF-C71CB2116467}" dt="2026-01-22T08:37:48.789" v="31" actId="20577"/>
        <pc:sldMkLst>
          <pc:docMk/>
          <pc:sldMk cId="0" sldId="263"/>
        </pc:sldMkLst>
        <pc:spChg chg="mod">
          <ac:chgData name="maeva-communication" userId="S::maeva-communication_worldcleanupday.fr#ext#@sustainableitinstitute.onmicrosoft.com::416cdfd2-fc00-4a78-83ce-158c361ffc61" providerId="AD" clId="Web-{4ED7BB6A-181E-2CA6-38DF-C71CB2116467}" dt="2026-01-22T08:37:48.789" v="31" actId="20577"/>
          <ac:spMkLst>
            <pc:docMk/>
            <pc:sldMk cId="0" sldId="263"/>
            <ac:spMk id="96" creationId="{00000000-0000-0000-0000-000000000000}"/>
          </ac:spMkLst>
        </pc:spChg>
      </pc:sldChg>
      <pc:sldChg chg="modSp mod">
        <pc:chgData name="maeva-communication" userId="S::maeva-communication_worldcleanupday.fr#ext#@sustainableitinstitute.onmicrosoft.com::416cdfd2-fc00-4a78-83ce-158c361ffc61" providerId="AD" clId="Web-{4ED7BB6A-181E-2CA6-38DF-C71CB2116467}" dt="2026-01-22T08:38:05.023" v="35" actId="20577"/>
        <pc:sldMkLst>
          <pc:docMk/>
          <pc:sldMk cId="0" sldId="264"/>
        </pc:sldMkLst>
        <pc:spChg chg="mod">
          <ac:chgData name="maeva-communication" userId="S::maeva-communication_worldcleanupday.fr#ext#@sustainableitinstitute.onmicrosoft.com::416cdfd2-fc00-4a78-83ce-158c361ffc61" providerId="AD" clId="Web-{4ED7BB6A-181E-2CA6-38DF-C71CB2116467}" dt="2026-01-22T08:37:55.789" v="32" actId="20577"/>
          <ac:spMkLst>
            <pc:docMk/>
            <pc:sldMk cId="0" sldId="264"/>
            <ac:spMk id="104" creationId="{00000000-0000-0000-0000-000000000000}"/>
          </ac:spMkLst>
        </pc:spChg>
        <pc:spChg chg="mod">
          <ac:chgData name="maeva-communication" userId="S::maeva-communication_worldcleanupday.fr#ext#@sustainableitinstitute.onmicrosoft.com::416cdfd2-fc00-4a78-83ce-158c361ffc61" providerId="AD" clId="Web-{4ED7BB6A-181E-2CA6-38DF-C71CB2116467}" dt="2026-01-22T08:37:59.086" v="33" actId="20577"/>
          <ac:spMkLst>
            <pc:docMk/>
            <pc:sldMk cId="0" sldId="264"/>
            <ac:spMk id="107" creationId="{00000000-0000-0000-0000-000000000000}"/>
          </ac:spMkLst>
        </pc:spChg>
        <pc:spChg chg="mod">
          <ac:chgData name="maeva-communication" userId="S::maeva-communication_worldcleanupday.fr#ext#@sustainableitinstitute.onmicrosoft.com::416cdfd2-fc00-4a78-83ce-158c361ffc61" providerId="AD" clId="Web-{4ED7BB6A-181E-2CA6-38DF-C71CB2116467}" dt="2026-01-22T08:38:02.086" v="34" actId="20577"/>
          <ac:spMkLst>
            <pc:docMk/>
            <pc:sldMk cId="0" sldId="264"/>
            <ac:spMk id="109" creationId="{00000000-0000-0000-0000-000000000000}"/>
          </ac:spMkLst>
        </pc:spChg>
        <pc:spChg chg="mod">
          <ac:chgData name="maeva-communication" userId="S::maeva-communication_worldcleanupday.fr#ext#@sustainableitinstitute.onmicrosoft.com::416cdfd2-fc00-4a78-83ce-158c361ffc61" providerId="AD" clId="Web-{4ED7BB6A-181E-2CA6-38DF-C71CB2116467}" dt="2026-01-22T08:38:05.023" v="35" actId="20577"/>
          <ac:spMkLst>
            <pc:docMk/>
            <pc:sldMk cId="0" sldId="264"/>
            <ac:spMk id="111" creationId="{00000000-0000-0000-0000-000000000000}"/>
          </ac:spMkLst>
        </pc:spChg>
      </pc:sldChg>
      <pc:sldChg chg="modSp mod">
        <pc:chgData name="maeva-communication" userId="S::maeva-communication_worldcleanupday.fr#ext#@sustainableitinstitute.onmicrosoft.com::416cdfd2-fc00-4a78-83ce-158c361ffc61" providerId="AD" clId="Web-{4ED7BB6A-181E-2CA6-38DF-C71CB2116467}" dt="2026-01-22T08:38:42.180" v="41" actId="20577"/>
        <pc:sldMkLst>
          <pc:docMk/>
          <pc:sldMk cId="0" sldId="265"/>
        </pc:sldMkLst>
        <pc:spChg chg="mod">
          <ac:chgData name="maeva-communication" userId="S::maeva-communication_worldcleanupday.fr#ext#@sustainableitinstitute.onmicrosoft.com::416cdfd2-fc00-4a78-83ce-158c361ffc61" providerId="AD" clId="Web-{4ED7BB6A-181E-2CA6-38DF-C71CB2116467}" dt="2026-01-22T08:38:12.570" v="36" actId="20577"/>
          <ac:spMkLst>
            <pc:docMk/>
            <pc:sldMk cId="0" sldId="265"/>
            <ac:spMk id="117" creationId="{00000000-0000-0000-0000-000000000000}"/>
          </ac:spMkLst>
        </pc:spChg>
        <pc:spChg chg="mod">
          <ac:chgData name="maeva-communication" userId="S::maeva-communication_worldcleanupday.fr#ext#@sustainableitinstitute.onmicrosoft.com::416cdfd2-fc00-4a78-83ce-158c361ffc61" providerId="AD" clId="Web-{4ED7BB6A-181E-2CA6-38DF-C71CB2116467}" dt="2026-01-22T08:38:42.180" v="41" actId="20577"/>
          <ac:spMkLst>
            <pc:docMk/>
            <pc:sldMk cId="0" sldId="265"/>
            <ac:spMk id="118" creationId="{00000000-0000-0000-0000-000000000000}"/>
          </ac:spMkLst>
        </pc:spChg>
      </pc:sldChg>
      <pc:sldChg chg="modSp mod">
        <pc:chgData name="maeva-communication" userId="S::maeva-communication_worldcleanupday.fr#ext#@sustainableitinstitute.onmicrosoft.com::416cdfd2-fc00-4a78-83ce-158c361ffc61" providerId="AD" clId="Web-{4ED7BB6A-181E-2CA6-38DF-C71CB2116467}" dt="2026-01-22T08:41:16.744" v="63" actId="20577"/>
        <pc:sldMkLst>
          <pc:docMk/>
          <pc:sldMk cId="0" sldId="266"/>
        </pc:sldMkLst>
        <pc:spChg chg="mod">
          <ac:chgData name="maeva-communication" userId="S::maeva-communication_worldcleanupday.fr#ext#@sustainableitinstitute.onmicrosoft.com::416cdfd2-fc00-4a78-83ce-158c361ffc61" providerId="AD" clId="Web-{4ED7BB6A-181E-2CA6-38DF-C71CB2116467}" dt="2026-01-22T08:39:04.743" v="46" actId="20577"/>
          <ac:spMkLst>
            <pc:docMk/>
            <pc:sldMk cId="0" sldId="266"/>
            <ac:spMk id="126" creationId="{00000000-0000-0000-0000-000000000000}"/>
          </ac:spMkLst>
        </pc:spChg>
        <pc:spChg chg="mod">
          <ac:chgData name="maeva-communication" userId="S::maeva-communication_worldcleanupday.fr#ext#@sustainableitinstitute.onmicrosoft.com::416cdfd2-fc00-4a78-83ce-158c361ffc61" providerId="AD" clId="Web-{4ED7BB6A-181E-2CA6-38DF-C71CB2116467}" dt="2026-01-22T08:41:16.744" v="63" actId="20577"/>
          <ac:spMkLst>
            <pc:docMk/>
            <pc:sldMk cId="0" sldId="266"/>
            <ac:spMk id="127" creationId="{00000000-0000-0000-0000-000000000000}"/>
          </ac:spMkLst>
        </pc:spChg>
      </pc:sldChg>
      <pc:sldChg chg="modSp mod">
        <pc:chgData name="maeva-communication" userId="S::maeva-communication_worldcleanupday.fr#ext#@sustainableitinstitute.onmicrosoft.com::416cdfd2-fc00-4a78-83ce-158c361ffc61" providerId="AD" clId="Web-{4ED7BB6A-181E-2CA6-38DF-C71CB2116467}" dt="2026-01-22T08:45:30.629" v="80" actId="20577"/>
        <pc:sldMkLst>
          <pc:docMk/>
          <pc:sldMk cId="0" sldId="267"/>
        </pc:sldMkLst>
        <pc:spChg chg="mod">
          <ac:chgData name="maeva-communication" userId="S::maeva-communication_worldcleanupday.fr#ext#@sustainableitinstitute.onmicrosoft.com::416cdfd2-fc00-4a78-83ce-158c361ffc61" providerId="AD" clId="Web-{4ED7BB6A-181E-2CA6-38DF-C71CB2116467}" dt="2026-01-22T08:41:30.120" v="64" actId="20577"/>
          <ac:spMkLst>
            <pc:docMk/>
            <pc:sldMk cId="0" sldId="267"/>
            <ac:spMk id="133" creationId="{00000000-0000-0000-0000-000000000000}"/>
          </ac:spMkLst>
        </pc:spChg>
        <pc:spChg chg="mod">
          <ac:chgData name="maeva-communication" userId="S::maeva-communication_worldcleanupday.fr#ext#@sustainableitinstitute.onmicrosoft.com::416cdfd2-fc00-4a78-83ce-158c361ffc61" providerId="AD" clId="Web-{4ED7BB6A-181E-2CA6-38DF-C71CB2116467}" dt="2026-01-22T08:45:30.629" v="80" actId="20577"/>
          <ac:spMkLst>
            <pc:docMk/>
            <pc:sldMk cId="0" sldId="267"/>
            <ac:spMk id="134" creationId="{00000000-0000-0000-0000-000000000000}"/>
          </ac:spMkLst>
        </pc:spChg>
      </pc:sldChg>
      <pc:sldChg chg="modSp mod">
        <pc:chgData name="maeva-communication" userId="S::maeva-communication_worldcleanupday.fr#ext#@sustainableitinstitute.onmicrosoft.com::416cdfd2-fc00-4a78-83ce-158c361ffc61" providerId="AD" clId="Web-{4ED7BB6A-181E-2CA6-38DF-C71CB2116467}" dt="2026-01-22T08:45:34.051" v="81" actId="20577"/>
        <pc:sldMkLst>
          <pc:docMk/>
          <pc:sldMk cId="0" sldId="268"/>
        </pc:sldMkLst>
        <pc:spChg chg="mod">
          <ac:chgData name="maeva-communication" userId="S::maeva-communication_worldcleanupday.fr#ext#@sustainableitinstitute.onmicrosoft.com::416cdfd2-fc00-4a78-83ce-158c361ffc61" providerId="AD" clId="Web-{4ED7BB6A-181E-2CA6-38DF-C71CB2116467}" dt="2026-01-22T08:45:34.051" v="81" actId="20577"/>
          <ac:spMkLst>
            <pc:docMk/>
            <pc:sldMk cId="0" sldId="268"/>
            <ac:spMk id="5" creationId="{F165F5EE-BCFB-7437-462E-3893C412ED8B}"/>
          </ac:spMkLst>
        </pc:spChg>
      </pc:sldChg>
      <pc:sldChg chg="modSp mod">
        <pc:chgData name="maeva-communication" userId="S::maeva-communication_worldcleanupday.fr#ext#@sustainableitinstitute.onmicrosoft.com::416cdfd2-fc00-4a78-83ce-158c361ffc61" providerId="AD" clId="Web-{4ED7BB6A-181E-2CA6-38DF-C71CB2116467}" dt="2026-01-22T08:45:50.505" v="85" actId="20577"/>
        <pc:sldMkLst>
          <pc:docMk/>
          <pc:sldMk cId="0" sldId="269"/>
        </pc:sldMkLst>
        <pc:spChg chg="mod">
          <ac:chgData name="maeva-communication" userId="S::maeva-communication_worldcleanupday.fr#ext#@sustainableitinstitute.onmicrosoft.com::416cdfd2-fc00-4a78-83ce-158c361ffc61" providerId="AD" clId="Web-{4ED7BB6A-181E-2CA6-38DF-C71CB2116467}" dt="2026-01-22T08:45:39.598" v="82" actId="20577"/>
          <ac:spMkLst>
            <pc:docMk/>
            <pc:sldMk cId="0" sldId="269"/>
            <ac:spMk id="151" creationId="{00000000-0000-0000-0000-000000000000}"/>
          </ac:spMkLst>
        </pc:spChg>
        <pc:spChg chg="mod">
          <ac:chgData name="maeva-communication" userId="S::maeva-communication_worldcleanupday.fr#ext#@sustainableitinstitute.onmicrosoft.com::416cdfd2-fc00-4a78-83ce-158c361ffc61" providerId="AD" clId="Web-{4ED7BB6A-181E-2CA6-38DF-C71CB2116467}" dt="2026-01-22T08:45:42.770" v="83" actId="20577"/>
          <ac:spMkLst>
            <pc:docMk/>
            <pc:sldMk cId="0" sldId="269"/>
            <ac:spMk id="153" creationId="{00000000-0000-0000-0000-000000000000}"/>
          </ac:spMkLst>
        </pc:spChg>
        <pc:spChg chg="mod">
          <ac:chgData name="maeva-communication" userId="S::maeva-communication_worldcleanupday.fr#ext#@sustainableitinstitute.onmicrosoft.com::416cdfd2-fc00-4a78-83ce-158c361ffc61" providerId="AD" clId="Web-{4ED7BB6A-181E-2CA6-38DF-C71CB2116467}" dt="2026-01-22T08:45:45.801" v="84" actId="20577"/>
          <ac:spMkLst>
            <pc:docMk/>
            <pc:sldMk cId="0" sldId="269"/>
            <ac:spMk id="155" creationId="{00000000-0000-0000-0000-000000000000}"/>
          </ac:spMkLst>
        </pc:spChg>
        <pc:spChg chg="mod">
          <ac:chgData name="maeva-communication" userId="S::maeva-communication_worldcleanupday.fr#ext#@sustainableitinstitute.onmicrosoft.com::416cdfd2-fc00-4a78-83ce-158c361ffc61" providerId="AD" clId="Web-{4ED7BB6A-181E-2CA6-38DF-C71CB2116467}" dt="2026-01-22T08:45:50.505" v="85" actId="20577"/>
          <ac:spMkLst>
            <pc:docMk/>
            <pc:sldMk cId="0" sldId="269"/>
            <ac:spMk id="157" creationId="{00000000-0000-0000-0000-000000000000}"/>
          </ac:spMkLst>
        </pc:spChg>
      </pc:sldChg>
      <pc:sldChg chg="modSp mod">
        <pc:chgData name="maeva-communication" userId="S::maeva-communication_worldcleanupday.fr#ext#@sustainableitinstitute.onmicrosoft.com::416cdfd2-fc00-4a78-83ce-158c361ffc61" providerId="AD" clId="Web-{4ED7BB6A-181E-2CA6-38DF-C71CB2116467}" dt="2026-01-22T08:46:11.677" v="91" actId="20577"/>
        <pc:sldMkLst>
          <pc:docMk/>
          <pc:sldMk cId="0" sldId="270"/>
        </pc:sldMkLst>
        <pc:spChg chg="mod">
          <ac:chgData name="maeva-communication" userId="S::maeva-communication_worldcleanupday.fr#ext#@sustainableitinstitute.onmicrosoft.com::416cdfd2-fc00-4a78-83ce-158c361ffc61" providerId="AD" clId="Web-{4ED7BB6A-181E-2CA6-38DF-C71CB2116467}" dt="2026-01-22T08:46:11.677" v="91" actId="20577"/>
          <ac:spMkLst>
            <pc:docMk/>
            <pc:sldMk cId="0" sldId="270"/>
            <ac:spMk id="163" creationId="{00000000-0000-0000-0000-000000000000}"/>
          </ac:spMkLst>
        </pc:spChg>
        <pc:spChg chg="mod">
          <ac:chgData name="maeva-communication" userId="S::maeva-communication_worldcleanupday.fr#ext#@sustainableitinstitute.onmicrosoft.com::416cdfd2-fc00-4a78-83ce-158c361ffc61" providerId="AD" clId="Web-{4ED7BB6A-181E-2CA6-38DF-C71CB2116467}" dt="2026-01-22T08:46:07.864" v="90" actId="20577"/>
          <ac:spMkLst>
            <pc:docMk/>
            <pc:sldMk cId="0" sldId="270"/>
            <ac:spMk id="164" creationId="{00000000-0000-0000-0000-000000000000}"/>
          </ac:spMkLst>
        </pc:spChg>
      </pc:sldChg>
      <pc:sldChg chg="modSp mod">
        <pc:chgData name="maeva-communication" userId="S::maeva-communication_worldcleanupday.fr#ext#@sustainableitinstitute.onmicrosoft.com::416cdfd2-fc00-4a78-83ce-158c361ffc61" providerId="AD" clId="Web-{4ED7BB6A-181E-2CA6-38DF-C71CB2116467}" dt="2026-01-22T08:46:58.256" v="99" actId="20577"/>
        <pc:sldMkLst>
          <pc:docMk/>
          <pc:sldMk cId="0" sldId="271"/>
        </pc:sldMkLst>
        <pc:spChg chg="mod">
          <ac:chgData name="maeva-communication" userId="S::maeva-communication_worldcleanupday.fr#ext#@sustainableitinstitute.onmicrosoft.com::416cdfd2-fc00-4a78-83ce-158c361ffc61" providerId="AD" clId="Web-{4ED7BB6A-181E-2CA6-38DF-C71CB2116467}" dt="2026-01-22T08:46:27.240" v="92" actId="20577"/>
          <ac:spMkLst>
            <pc:docMk/>
            <pc:sldMk cId="0" sldId="271"/>
            <ac:spMk id="170" creationId="{00000000-0000-0000-0000-000000000000}"/>
          </ac:spMkLst>
        </pc:spChg>
        <pc:spChg chg="mod">
          <ac:chgData name="maeva-communication" userId="S::maeva-communication_worldcleanupday.fr#ext#@sustainableitinstitute.onmicrosoft.com::416cdfd2-fc00-4a78-83ce-158c361ffc61" providerId="AD" clId="Web-{4ED7BB6A-181E-2CA6-38DF-C71CB2116467}" dt="2026-01-22T08:46:58.256" v="99" actId="20577"/>
          <ac:spMkLst>
            <pc:docMk/>
            <pc:sldMk cId="0" sldId="271"/>
            <ac:spMk id="171" creationId="{00000000-0000-0000-0000-000000000000}"/>
          </ac:spMkLst>
        </pc:spChg>
      </pc:sldChg>
      <pc:sldChg chg="modSp mod">
        <pc:chgData name="maeva-communication" userId="S::maeva-communication_worldcleanupday.fr#ext#@sustainableitinstitute.onmicrosoft.com::416cdfd2-fc00-4a78-83ce-158c361ffc61" providerId="AD" clId="Web-{4ED7BB6A-181E-2CA6-38DF-C71CB2116467}" dt="2026-01-22T08:47:02.006" v="100" actId="20577"/>
        <pc:sldMkLst>
          <pc:docMk/>
          <pc:sldMk cId="0" sldId="272"/>
        </pc:sldMkLst>
        <pc:spChg chg="mod">
          <ac:chgData name="maeva-communication" userId="S::maeva-communication_worldcleanupday.fr#ext#@sustainableitinstitute.onmicrosoft.com::416cdfd2-fc00-4a78-83ce-158c361ffc61" providerId="AD" clId="Web-{4ED7BB6A-181E-2CA6-38DF-C71CB2116467}" dt="2026-01-22T08:47:02.006" v="100" actId="20577"/>
          <ac:spMkLst>
            <pc:docMk/>
            <pc:sldMk cId="0" sldId="272"/>
            <ac:spMk id="5" creationId="{4E158124-58CF-0FE4-77F7-85667A6F2755}"/>
          </ac:spMkLst>
        </pc:spChg>
      </pc:sldChg>
      <pc:sldChg chg="modSp mod">
        <pc:chgData name="maeva-communication" userId="S::maeva-communication_worldcleanupday.fr#ext#@sustainableitinstitute.onmicrosoft.com::416cdfd2-fc00-4a78-83ce-158c361ffc61" providerId="AD" clId="Web-{4ED7BB6A-181E-2CA6-38DF-C71CB2116467}" dt="2026-01-22T08:47:35.413" v="106" actId="14100"/>
        <pc:sldMkLst>
          <pc:docMk/>
          <pc:sldMk cId="0" sldId="273"/>
        </pc:sldMkLst>
        <pc:spChg chg="mod">
          <ac:chgData name="maeva-communication" userId="S::maeva-communication_worldcleanupday.fr#ext#@sustainableitinstitute.onmicrosoft.com::416cdfd2-fc00-4a78-83ce-158c361ffc61" providerId="AD" clId="Web-{4ED7BB6A-181E-2CA6-38DF-C71CB2116467}" dt="2026-01-22T08:47:14.694" v="101" actId="20577"/>
          <ac:spMkLst>
            <pc:docMk/>
            <pc:sldMk cId="0" sldId="273"/>
            <ac:spMk id="190" creationId="{00000000-0000-0000-0000-000000000000}"/>
          </ac:spMkLst>
        </pc:spChg>
        <pc:spChg chg="mod">
          <ac:chgData name="maeva-communication" userId="S::maeva-communication_worldcleanupday.fr#ext#@sustainableitinstitute.onmicrosoft.com::416cdfd2-fc00-4a78-83ce-158c361ffc61" providerId="AD" clId="Web-{4ED7BB6A-181E-2CA6-38DF-C71CB2116467}" dt="2026-01-22T08:47:17.194" v="102" actId="20577"/>
          <ac:spMkLst>
            <pc:docMk/>
            <pc:sldMk cId="0" sldId="273"/>
            <ac:spMk id="193" creationId="{00000000-0000-0000-0000-000000000000}"/>
          </ac:spMkLst>
        </pc:spChg>
        <pc:spChg chg="mod">
          <ac:chgData name="maeva-communication" userId="S::maeva-communication_worldcleanupday.fr#ext#@sustainableitinstitute.onmicrosoft.com::416cdfd2-fc00-4a78-83ce-158c361ffc61" providerId="AD" clId="Web-{4ED7BB6A-181E-2CA6-38DF-C71CB2116467}" dt="2026-01-22T08:47:35.413" v="106" actId="14100"/>
          <ac:spMkLst>
            <pc:docMk/>
            <pc:sldMk cId="0" sldId="273"/>
            <ac:spMk id="194" creationId="{00000000-0000-0000-0000-000000000000}"/>
          </ac:spMkLst>
        </pc:spChg>
        <pc:spChg chg="mod">
          <ac:chgData name="maeva-communication" userId="S::maeva-communication_worldcleanupday.fr#ext#@sustainableitinstitute.onmicrosoft.com::416cdfd2-fc00-4a78-83ce-158c361ffc61" providerId="AD" clId="Web-{4ED7BB6A-181E-2CA6-38DF-C71CB2116467}" dt="2026-01-22T08:47:22.367" v="104" actId="20577"/>
          <ac:spMkLst>
            <pc:docMk/>
            <pc:sldMk cId="0" sldId="273"/>
            <ac:spMk id="195" creationId="{00000000-0000-0000-0000-000000000000}"/>
          </ac:spMkLst>
        </pc:spChg>
        <pc:spChg chg="mod">
          <ac:chgData name="maeva-communication" userId="S::maeva-communication_worldcleanupday.fr#ext#@sustainableitinstitute.onmicrosoft.com::416cdfd2-fc00-4a78-83ce-158c361ffc61" providerId="AD" clId="Web-{4ED7BB6A-181E-2CA6-38DF-C71CB2116467}" dt="2026-01-22T08:47:20.053" v="103" actId="20577"/>
          <ac:spMkLst>
            <pc:docMk/>
            <pc:sldMk cId="0" sldId="273"/>
            <ac:spMk id="197" creationId="{00000000-0000-0000-0000-000000000000}"/>
          </ac:spMkLst>
        </pc:spChg>
      </pc:sldChg>
      <pc:sldChg chg="modSp mod">
        <pc:chgData name="maeva-communication" userId="S::maeva-communication_worldcleanupday.fr#ext#@sustainableitinstitute.onmicrosoft.com::416cdfd2-fc00-4a78-83ce-158c361ffc61" providerId="AD" clId="Web-{4ED7BB6A-181E-2CA6-38DF-C71CB2116467}" dt="2026-01-22T08:48:17.195" v="112" actId="20577"/>
        <pc:sldMkLst>
          <pc:docMk/>
          <pc:sldMk cId="0" sldId="274"/>
        </pc:sldMkLst>
        <pc:spChg chg="mod">
          <ac:chgData name="maeva-communication" userId="S::maeva-communication_worldcleanupday.fr#ext#@sustainableitinstitute.onmicrosoft.com::416cdfd2-fc00-4a78-83ce-158c361ffc61" providerId="AD" clId="Web-{4ED7BB6A-181E-2CA6-38DF-C71CB2116467}" dt="2026-01-22T08:47:52.554" v="107" actId="20577"/>
          <ac:spMkLst>
            <pc:docMk/>
            <pc:sldMk cId="0" sldId="274"/>
            <ac:spMk id="205" creationId="{00000000-0000-0000-0000-000000000000}"/>
          </ac:spMkLst>
        </pc:spChg>
        <pc:spChg chg="mod">
          <ac:chgData name="maeva-communication" userId="S::maeva-communication_worldcleanupday.fr#ext#@sustainableitinstitute.onmicrosoft.com::416cdfd2-fc00-4a78-83ce-158c361ffc61" providerId="AD" clId="Web-{4ED7BB6A-181E-2CA6-38DF-C71CB2116467}" dt="2026-01-22T08:48:17.195" v="112" actId="20577"/>
          <ac:spMkLst>
            <pc:docMk/>
            <pc:sldMk cId="0" sldId="274"/>
            <ac:spMk id="206" creationId="{00000000-0000-0000-0000-000000000000}"/>
          </ac:spMkLst>
        </pc:spChg>
      </pc:sldChg>
      <pc:sldChg chg="modSp mod">
        <pc:chgData name="maeva-communication" userId="S::maeva-communication_worldcleanupday.fr#ext#@sustainableitinstitute.onmicrosoft.com::416cdfd2-fc00-4a78-83ce-158c361ffc61" providerId="AD" clId="Web-{4ED7BB6A-181E-2CA6-38DF-C71CB2116467}" dt="2026-01-22T08:48:55.367" v="119" actId="20577"/>
        <pc:sldMkLst>
          <pc:docMk/>
          <pc:sldMk cId="0" sldId="275"/>
        </pc:sldMkLst>
        <pc:spChg chg="mod">
          <ac:chgData name="maeva-communication" userId="S::maeva-communication_worldcleanupday.fr#ext#@sustainableitinstitute.onmicrosoft.com::416cdfd2-fc00-4a78-83ce-158c361ffc61" providerId="AD" clId="Web-{4ED7BB6A-181E-2CA6-38DF-C71CB2116467}" dt="2026-01-22T08:48:39.617" v="113" actId="20577"/>
          <ac:spMkLst>
            <pc:docMk/>
            <pc:sldMk cId="0" sldId="275"/>
            <ac:spMk id="212" creationId="{00000000-0000-0000-0000-000000000000}"/>
          </ac:spMkLst>
        </pc:spChg>
        <pc:spChg chg="mod">
          <ac:chgData name="maeva-communication" userId="S::maeva-communication_worldcleanupday.fr#ext#@sustainableitinstitute.onmicrosoft.com::416cdfd2-fc00-4a78-83ce-158c361ffc61" providerId="AD" clId="Web-{4ED7BB6A-181E-2CA6-38DF-C71CB2116467}" dt="2026-01-22T08:48:55.367" v="119" actId="20577"/>
          <ac:spMkLst>
            <pc:docMk/>
            <pc:sldMk cId="0" sldId="275"/>
            <ac:spMk id="213" creationId="{00000000-0000-0000-0000-000000000000}"/>
          </ac:spMkLst>
        </pc:spChg>
      </pc:sldChg>
      <pc:sldChg chg="modSp mod">
        <pc:chgData name="maeva-communication" userId="S::maeva-communication_worldcleanupday.fr#ext#@sustainableitinstitute.onmicrosoft.com::416cdfd2-fc00-4a78-83ce-158c361ffc61" providerId="AD" clId="Web-{4ED7BB6A-181E-2CA6-38DF-C71CB2116467}" dt="2026-01-22T08:49:28.915" v="123" actId="1076"/>
        <pc:sldMkLst>
          <pc:docMk/>
          <pc:sldMk cId="0" sldId="276"/>
        </pc:sldMkLst>
        <pc:spChg chg="mod">
          <ac:chgData name="maeva-communication" userId="S::maeva-communication_worldcleanupday.fr#ext#@sustainableitinstitute.onmicrosoft.com::416cdfd2-fc00-4a78-83ce-158c361ffc61" providerId="AD" clId="Web-{4ED7BB6A-181E-2CA6-38DF-C71CB2116467}" dt="2026-01-22T08:49:28.915" v="123" actId="1076"/>
          <ac:spMkLst>
            <pc:docMk/>
            <pc:sldMk cId="0" sldId="276"/>
            <ac:spMk id="221" creationId="{00000000-0000-0000-0000-000000000000}"/>
          </ac:spMkLst>
        </pc:spChg>
      </pc:sldChg>
      <pc:sldChg chg="modSp mod">
        <pc:chgData name="maeva-communication" userId="S::maeva-communication_worldcleanupday.fr#ext#@sustainableitinstitute.onmicrosoft.com::416cdfd2-fc00-4a78-83ce-158c361ffc61" providerId="AD" clId="Web-{4ED7BB6A-181E-2CA6-38DF-C71CB2116467}" dt="2026-01-22T08:49:56.993" v="128" actId="20577"/>
        <pc:sldMkLst>
          <pc:docMk/>
          <pc:sldMk cId="0" sldId="277"/>
        </pc:sldMkLst>
        <pc:spChg chg="mod">
          <ac:chgData name="maeva-communication" userId="S::maeva-communication_worldcleanupday.fr#ext#@sustainableitinstitute.onmicrosoft.com::416cdfd2-fc00-4a78-83ce-158c361ffc61" providerId="AD" clId="Web-{4ED7BB6A-181E-2CA6-38DF-C71CB2116467}" dt="2026-01-22T08:49:38.071" v="124" actId="20577"/>
          <ac:spMkLst>
            <pc:docMk/>
            <pc:sldMk cId="0" sldId="277"/>
            <ac:spMk id="249" creationId="{00000000-0000-0000-0000-000000000000}"/>
          </ac:spMkLst>
        </pc:spChg>
        <pc:spChg chg="mod">
          <ac:chgData name="maeva-communication" userId="S::maeva-communication_worldcleanupday.fr#ext#@sustainableitinstitute.onmicrosoft.com::416cdfd2-fc00-4a78-83ce-158c361ffc61" providerId="AD" clId="Web-{4ED7BB6A-181E-2CA6-38DF-C71CB2116467}" dt="2026-01-22T08:49:56.993" v="128" actId="20577"/>
          <ac:spMkLst>
            <pc:docMk/>
            <pc:sldMk cId="0" sldId="277"/>
            <ac:spMk id="250" creationId="{00000000-0000-0000-0000-000000000000}"/>
          </ac:spMkLst>
        </pc:spChg>
      </pc:sldChg>
      <pc:sldChg chg="mod">
        <pc:chgData name="maeva-communication" userId="S::maeva-communication_worldcleanupday.fr#ext#@sustainableitinstitute.onmicrosoft.com::416cdfd2-fc00-4a78-83ce-158c361ffc61" providerId="AD" clId="Web-{4ED7BB6A-181E-2CA6-38DF-C71CB2116467}" dt="2026-01-22T08:31:48.961" v="3"/>
        <pc:sldMkLst>
          <pc:docMk/>
          <pc:sldMk cId="0" sldId="278"/>
        </pc:sldMkLst>
      </pc:sldChg>
      <pc:sldChg chg="mod">
        <pc:chgData name="maeva-communication" userId="S::maeva-communication_worldcleanupday.fr#ext#@sustainableitinstitute.onmicrosoft.com::416cdfd2-fc00-4a78-83ce-158c361ffc61" providerId="AD" clId="Web-{4ED7BB6A-181E-2CA6-38DF-C71CB2116467}" dt="2026-01-22T08:31:48.961" v="3"/>
        <pc:sldMkLst>
          <pc:docMk/>
          <pc:sldMk cId="0" sldId="279"/>
        </pc:sldMkLst>
      </pc:sldChg>
      <pc:sldMasterChg chg="mod setBg modSldLayout">
        <pc:chgData name="maeva-communication" userId="S::maeva-communication_worldcleanupday.fr#ext#@sustainableitinstitute.onmicrosoft.com::416cdfd2-fc00-4a78-83ce-158c361ffc61" providerId="AD" clId="Web-{4ED7BB6A-181E-2CA6-38DF-C71CB2116467}" dt="2026-01-22T08:31:48.961" v="3"/>
        <pc:sldMasterMkLst>
          <pc:docMk/>
          <pc:sldMasterMk cId="0" sldId="2147483648"/>
        </pc:sldMasterMkLst>
        <pc:sldLayoutChg chg="mod">
          <pc:chgData name="maeva-communication" userId="S::maeva-communication_worldcleanupday.fr#ext#@sustainableitinstitute.onmicrosoft.com::416cdfd2-fc00-4a78-83ce-158c361ffc61" providerId="AD" clId="Web-{4ED7BB6A-181E-2CA6-38DF-C71CB2116467}" dt="2026-01-22T08:31:48.961" v="3"/>
          <pc:sldLayoutMkLst>
            <pc:docMk/>
            <pc:sldMasterMk cId="0" sldId="2147483648"/>
            <pc:sldLayoutMk cId="0" sldId="2147483649"/>
          </pc:sldLayoutMkLst>
        </pc:sldLayoutChg>
        <pc:sldLayoutChg chg="mod">
          <pc:chgData name="maeva-communication" userId="S::maeva-communication_worldcleanupday.fr#ext#@sustainableitinstitute.onmicrosoft.com::416cdfd2-fc00-4a78-83ce-158c361ffc61" providerId="AD" clId="Web-{4ED7BB6A-181E-2CA6-38DF-C71CB2116467}" dt="2026-01-22T08:31:48.961" v="3"/>
          <pc:sldLayoutMkLst>
            <pc:docMk/>
            <pc:sldMasterMk cId="0" sldId="2147483648"/>
            <pc:sldLayoutMk cId="0" sldId="2147483650"/>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032400" y="514350"/>
            <a:ext cx="8128400"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1219200" y="3257550"/>
            <a:ext cx="9753600" cy="30861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
        <p:cNvGrpSpPr/>
        <p:nvPr/>
      </p:nvGrpSpPr>
      <p:grpSpPr>
        <a:xfrm>
          <a:off x="0" y="0"/>
          <a:ext cx="0" cy="0"/>
          <a:chOff x="0" y="0"/>
          <a:chExt cx="0" cy="0"/>
        </a:xfrm>
      </p:grpSpPr>
      <p:sp>
        <p:nvSpPr>
          <p:cNvPr id="18" name="Google Shape;18;g210cf06d3e5_1_3:notes"/>
          <p:cNvSpPr>
            <a:spLocks noGrp="1" noRot="1" noChangeAspect="1"/>
          </p:cNvSpPr>
          <p:nvPr>
            <p:ph type="sldImg" idx="2"/>
          </p:nvPr>
        </p:nvSpPr>
        <p:spPr>
          <a:xfrm>
            <a:off x="3810000" y="514350"/>
            <a:ext cx="4573588" cy="25717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 name="Google Shape;19;g210cf06d3e5_1_3:notes"/>
          <p:cNvSpPr txBox="1">
            <a:spLocks noGrp="1"/>
          </p:cNvSpPr>
          <p:nvPr>
            <p:ph type="body" idx="1"/>
          </p:nvPr>
        </p:nvSpPr>
        <p:spPr>
          <a:xfrm>
            <a:off x="1219200" y="3257550"/>
            <a:ext cx="97536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FR"/>
              <a:t>aligné centre “support proposé en collaboration ..” </a:t>
            </a:r>
            <a:endParaRPr/>
          </a:p>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p10:notes"/>
          <p:cNvSpPr txBox="1">
            <a:spLocks noGrp="1"/>
          </p:cNvSpPr>
          <p:nvPr>
            <p:ph type="body" idx="1"/>
          </p:nvPr>
        </p:nvSpPr>
        <p:spPr>
          <a:xfrm>
            <a:off x="1219200" y="3257550"/>
            <a:ext cx="97536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5" name="Google Shape;115;p10:notes"/>
          <p:cNvSpPr>
            <a:spLocks noGrp="1" noRot="1" noChangeAspect="1"/>
          </p:cNvSpPr>
          <p:nvPr>
            <p:ph type="sldImg" idx="2"/>
          </p:nvPr>
        </p:nvSpPr>
        <p:spPr>
          <a:xfrm>
            <a:off x="3810000" y="514350"/>
            <a:ext cx="4573588" cy="2571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p11:notes"/>
          <p:cNvSpPr txBox="1">
            <a:spLocks noGrp="1"/>
          </p:cNvSpPr>
          <p:nvPr>
            <p:ph type="body" idx="1"/>
          </p:nvPr>
        </p:nvSpPr>
        <p:spPr>
          <a:xfrm>
            <a:off x="1219200" y="3257550"/>
            <a:ext cx="97536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4" name="Google Shape;124;p11:notes"/>
          <p:cNvSpPr>
            <a:spLocks noGrp="1" noRot="1" noChangeAspect="1"/>
          </p:cNvSpPr>
          <p:nvPr>
            <p:ph type="sldImg" idx="2"/>
          </p:nvPr>
        </p:nvSpPr>
        <p:spPr>
          <a:xfrm>
            <a:off x="3810000" y="514350"/>
            <a:ext cx="4573588" cy="2571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12:notes"/>
          <p:cNvSpPr txBox="1">
            <a:spLocks noGrp="1"/>
          </p:cNvSpPr>
          <p:nvPr>
            <p:ph type="body" idx="1"/>
          </p:nvPr>
        </p:nvSpPr>
        <p:spPr>
          <a:xfrm>
            <a:off x="1219200" y="3257550"/>
            <a:ext cx="9753600" cy="3086100"/>
          </a:xfrm>
          <a:prstGeom prst="rect">
            <a:avLst/>
          </a:prstGeom>
        </p:spPr>
        <p:txBody>
          <a:bodyPr spcFirstLastPara="1" wrap="square" lIns="91425" tIns="91425" rIns="91425" bIns="91425" anchor="t" anchorCtr="0">
            <a:noAutofit/>
          </a:bodyPr>
          <a:lstStyle/>
          <a:p>
            <a:pPr marL="457200" lvl="0" indent="-298450" algn="l" rtl="0">
              <a:spcBef>
                <a:spcPts val="0"/>
              </a:spcBef>
              <a:spcAft>
                <a:spcPts val="0"/>
              </a:spcAft>
              <a:buSzPts val="1100"/>
              <a:buChar char="-"/>
            </a:pPr>
            <a:endParaRPr/>
          </a:p>
        </p:txBody>
      </p:sp>
      <p:sp>
        <p:nvSpPr>
          <p:cNvPr id="131" name="Google Shape;131;p12:notes"/>
          <p:cNvSpPr>
            <a:spLocks noGrp="1" noRot="1" noChangeAspect="1"/>
          </p:cNvSpPr>
          <p:nvPr>
            <p:ph type="sldImg" idx="2"/>
          </p:nvPr>
        </p:nvSpPr>
        <p:spPr>
          <a:xfrm>
            <a:off x="3810000" y="514350"/>
            <a:ext cx="4573588" cy="2571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p13:notes"/>
          <p:cNvSpPr txBox="1">
            <a:spLocks noGrp="1"/>
          </p:cNvSpPr>
          <p:nvPr>
            <p:ph type="body" idx="1"/>
          </p:nvPr>
        </p:nvSpPr>
        <p:spPr>
          <a:xfrm>
            <a:off x="1219200" y="3257550"/>
            <a:ext cx="97536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8" name="Google Shape;138;p13:notes"/>
          <p:cNvSpPr>
            <a:spLocks noGrp="1" noRot="1" noChangeAspect="1"/>
          </p:cNvSpPr>
          <p:nvPr>
            <p:ph type="sldImg" idx="2"/>
          </p:nvPr>
        </p:nvSpPr>
        <p:spPr>
          <a:xfrm>
            <a:off x="3810000" y="514350"/>
            <a:ext cx="4573588" cy="2571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14:notes"/>
          <p:cNvSpPr txBox="1">
            <a:spLocks noGrp="1"/>
          </p:cNvSpPr>
          <p:nvPr>
            <p:ph type="body" idx="1"/>
          </p:nvPr>
        </p:nvSpPr>
        <p:spPr>
          <a:xfrm>
            <a:off x="1219200" y="3257550"/>
            <a:ext cx="9753600" cy="3086100"/>
          </a:xfrm>
          <a:prstGeom prst="rect">
            <a:avLst/>
          </a:prstGeom>
        </p:spPr>
        <p:txBody>
          <a:bodyPr spcFirstLastPara="1" wrap="square" lIns="91425" tIns="91425" rIns="91425" bIns="91425" anchor="t" anchorCtr="0">
            <a:noAutofit/>
          </a:bodyPr>
          <a:lstStyle/>
          <a:p>
            <a:pPr marL="457200" lvl="0" indent="-298450" algn="l" rtl="0">
              <a:spcBef>
                <a:spcPts val="0"/>
              </a:spcBef>
              <a:spcAft>
                <a:spcPts val="0"/>
              </a:spcAft>
              <a:buSzPts val="1100"/>
              <a:buChar char="-"/>
            </a:pPr>
            <a:endParaRPr/>
          </a:p>
        </p:txBody>
      </p:sp>
      <p:sp>
        <p:nvSpPr>
          <p:cNvPr id="147" name="Google Shape;147;p14:notes"/>
          <p:cNvSpPr>
            <a:spLocks noGrp="1" noRot="1" noChangeAspect="1"/>
          </p:cNvSpPr>
          <p:nvPr>
            <p:ph type="sldImg" idx="2"/>
          </p:nvPr>
        </p:nvSpPr>
        <p:spPr>
          <a:xfrm>
            <a:off x="3810000" y="514350"/>
            <a:ext cx="4573588" cy="2571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15:notes"/>
          <p:cNvSpPr txBox="1">
            <a:spLocks noGrp="1"/>
          </p:cNvSpPr>
          <p:nvPr>
            <p:ph type="body" idx="1"/>
          </p:nvPr>
        </p:nvSpPr>
        <p:spPr>
          <a:xfrm>
            <a:off x="1219200" y="3257550"/>
            <a:ext cx="97536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sz="500"/>
          </a:p>
        </p:txBody>
      </p:sp>
      <p:sp>
        <p:nvSpPr>
          <p:cNvPr id="161" name="Google Shape;161;p15:notes"/>
          <p:cNvSpPr>
            <a:spLocks noGrp="1" noRot="1" noChangeAspect="1"/>
          </p:cNvSpPr>
          <p:nvPr>
            <p:ph type="sldImg" idx="2"/>
          </p:nvPr>
        </p:nvSpPr>
        <p:spPr>
          <a:xfrm>
            <a:off x="3810000" y="514350"/>
            <a:ext cx="4573588" cy="2571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16:notes"/>
          <p:cNvSpPr txBox="1">
            <a:spLocks noGrp="1"/>
          </p:cNvSpPr>
          <p:nvPr>
            <p:ph type="body" idx="1"/>
          </p:nvPr>
        </p:nvSpPr>
        <p:spPr>
          <a:xfrm>
            <a:off x="1219200" y="3257550"/>
            <a:ext cx="97536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FR"/>
              <a:t> </a:t>
            </a:r>
            <a:endParaRPr/>
          </a:p>
        </p:txBody>
      </p:sp>
      <p:sp>
        <p:nvSpPr>
          <p:cNvPr id="168" name="Google Shape;168;p16:notes"/>
          <p:cNvSpPr>
            <a:spLocks noGrp="1" noRot="1" noChangeAspect="1"/>
          </p:cNvSpPr>
          <p:nvPr>
            <p:ph type="sldImg" idx="2"/>
          </p:nvPr>
        </p:nvSpPr>
        <p:spPr>
          <a:xfrm>
            <a:off x="3810000" y="514350"/>
            <a:ext cx="4573588" cy="2571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g210cf06d3e5_2_50:notes"/>
          <p:cNvSpPr txBox="1">
            <a:spLocks noGrp="1"/>
          </p:cNvSpPr>
          <p:nvPr>
            <p:ph type="body" idx="1"/>
          </p:nvPr>
        </p:nvSpPr>
        <p:spPr>
          <a:xfrm>
            <a:off x="1219200" y="3257550"/>
            <a:ext cx="97536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7" name="Google Shape;177;g210cf06d3e5_2_50:notes"/>
          <p:cNvSpPr>
            <a:spLocks noGrp="1" noRot="1" noChangeAspect="1"/>
          </p:cNvSpPr>
          <p:nvPr>
            <p:ph type="sldImg" idx="2"/>
          </p:nvPr>
        </p:nvSpPr>
        <p:spPr>
          <a:xfrm>
            <a:off x="3810000" y="514350"/>
            <a:ext cx="4573588" cy="2571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p18:notes"/>
          <p:cNvSpPr txBox="1">
            <a:spLocks noGrp="1"/>
          </p:cNvSpPr>
          <p:nvPr>
            <p:ph type="body" idx="1"/>
          </p:nvPr>
        </p:nvSpPr>
        <p:spPr>
          <a:xfrm>
            <a:off x="1219200" y="3257550"/>
            <a:ext cx="9753600" cy="3086100"/>
          </a:xfrm>
          <a:prstGeom prst="rect">
            <a:avLst/>
          </a:prstGeom>
        </p:spPr>
        <p:txBody>
          <a:bodyPr spcFirstLastPara="1" wrap="square" lIns="91425" tIns="91425" rIns="91425" bIns="91425" anchor="t" anchorCtr="0">
            <a:noAutofit/>
          </a:bodyPr>
          <a:lstStyle/>
          <a:p>
            <a:pPr marL="457200" lvl="0" indent="-298450" algn="l" rtl="0">
              <a:spcBef>
                <a:spcPts val="0"/>
              </a:spcBef>
              <a:spcAft>
                <a:spcPts val="0"/>
              </a:spcAft>
              <a:buSzPts val="1100"/>
              <a:buChar char="-"/>
            </a:pPr>
            <a:r>
              <a:rPr lang="fr-FR"/>
              <a:t>info 43 % est-ce qu’on peut mettre comment éviter les sites frauduleux ?</a:t>
            </a:r>
            <a:endParaRPr/>
          </a:p>
        </p:txBody>
      </p:sp>
      <p:sp>
        <p:nvSpPr>
          <p:cNvPr id="187" name="Google Shape;187;p18:notes"/>
          <p:cNvSpPr>
            <a:spLocks noGrp="1" noRot="1" noChangeAspect="1"/>
          </p:cNvSpPr>
          <p:nvPr>
            <p:ph type="sldImg" idx="2"/>
          </p:nvPr>
        </p:nvSpPr>
        <p:spPr>
          <a:xfrm>
            <a:off x="3810000" y="514350"/>
            <a:ext cx="4573588" cy="2571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Google Shape;200;p19:notes"/>
          <p:cNvSpPr txBox="1">
            <a:spLocks noGrp="1"/>
          </p:cNvSpPr>
          <p:nvPr>
            <p:ph type="body" idx="1"/>
          </p:nvPr>
        </p:nvSpPr>
        <p:spPr>
          <a:xfrm>
            <a:off x="1219200" y="3257550"/>
            <a:ext cx="97536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1" name="Google Shape;201;p19:notes"/>
          <p:cNvSpPr>
            <a:spLocks noGrp="1" noRot="1" noChangeAspect="1"/>
          </p:cNvSpPr>
          <p:nvPr>
            <p:ph type="sldImg" idx="2"/>
          </p:nvPr>
        </p:nvSpPr>
        <p:spPr>
          <a:xfrm>
            <a:off x="3810000" y="514350"/>
            <a:ext cx="4573588" cy="2571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
        <p:cNvGrpSpPr/>
        <p:nvPr/>
      </p:nvGrpSpPr>
      <p:grpSpPr>
        <a:xfrm>
          <a:off x="0" y="0"/>
          <a:ext cx="0" cy="0"/>
          <a:chOff x="0" y="0"/>
          <a:chExt cx="0" cy="0"/>
        </a:xfrm>
      </p:grpSpPr>
      <p:sp>
        <p:nvSpPr>
          <p:cNvPr id="30" name="Google Shape;30;p2:notes"/>
          <p:cNvSpPr txBox="1">
            <a:spLocks noGrp="1"/>
          </p:cNvSpPr>
          <p:nvPr>
            <p:ph type="body" idx="1"/>
          </p:nvPr>
        </p:nvSpPr>
        <p:spPr>
          <a:xfrm>
            <a:off x="1219200" y="3257550"/>
            <a:ext cx="97536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1" name="Google Shape;31;p2:notes"/>
          <p:cNvSpPr>
            <a:spLocks noGrp="1" noRot="1" noChangeAspect="1"/>
          </p:cNvSpPr>
          <p:nvPr>
            <p:ph type="sldImg" idx="2"/>
          </p:nvPr>
        </p:nvSpPr>
        <p:spPr>
          <a:xfrm>
            <a:off x="3810000" y="514350"/>
            <a:ext cx="4573588" cy="2571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Google Shape;209;p20:notes"/>
          <p:cNvSpPr txBox="1">
            <a:spLocks noGrp="1"/>
          </p:cNvSpPr>
          <p:nvPr>
            <p:ph type="body" idx="1"/>
          </p:nvPr>
        </p:nvSpPr>
        <p:spPr>
          <a:xfrm>
            <a:off x="1219200" y="3257550"/>
            <a:ext cx="97536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0" name="Google Shape;210;p20:notes"/>
          <p:cNvSpPr>
            <a:spLocks noGrp="1" noRot="1" noChangeAspect="1"/>
          </p:cNvSpPr>
          <p:nvPr>
            <p:ph type="sldImg" idx="2"/>
          </p:nvPr>
        </p:nvSpPr>
        <p:spPr>
          <a:xfrm>
            <a:off x="3810000" y="514350"/>
            <a:ext cx="4573588" cy="2571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p21:notes"/>
          <p:cNvSpPr txBox="1">
            <a:spLocks noGrp="1"/>
          </p:cNvSpPr>
          <p:nvPr>
            <p:ph type="body" idx="1"/>
          </p:nvPr>
        </p:nvSpPr>
        <p:spPr>
          <a:xfrm>
            <a:off x="1219200" y="3257550"/>
            <a:ext cx="97536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9" name="Google Shape;219;p21:notes"/>
          <p:cNvSpPr>
            <a:spLocks noGrp="1" noRot="1" noChangeAspect="1"/>
          </p:cNvSpPr>
          <p:nvPr>
            <p:ph type="sldImg" idx="2"/>
          </p:nvPr>
        </p:nvSpPr>
        <p:spPr>
          <a:xfrm>
            <a:off x="3810000" y="514350"/>
            <a:ext cx="4573588" cy="2571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Google Shape;224;p22:notes"/>
          <p:cNvSpPr>
            <a:spLocks noGrp="1" noRot="1" noChangeAspect="1"/>
          </p:cNvSpPr>
          <p:nvPr>
            <p:ph type="sldImg" idx="2"/>
          </p:nvPr>
        </p:nvSpPr>
        <p:spPr>
          <a:xfrm>
            <a:off x="-1166813" y="0"/>
            <a:ext cx="5334001" cy="300037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25" name="Google Shape;225;p2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fr-FR"/>
              <a:t>Réapprendre à Refuser, Réduire, Réparer, Réutiliser, Recycler </a:t>
            </a:r>
            <a:endParaRPr/>
          </a:p>
        </p:txBody>
      </p:sp>
      <p:sp>
        <p:nvSpPr>
          <p:cNvPr id="226" name="Google Shape;226;p2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1"/>
        <p:cNvGrpSpPr/>
        <p:nvPr/>
      </p:nvGrpSpPr>
      <p:grpSpPr>
        <a:xfrm>
          <a:off x="0" y="0"/>
          <a:ext cx="0" cy="0"/>
          <a:chOff x="0" y="0"/>
          <a:chExt cx="0" cy="0"/>
        </a:xfrm>
      </p:grpSpPr>
      <p:sp>
        <p:nvSpPr>
          <p:cNvPr id="252" name="Google Shape;252;p23:notes"/>
          <p:cNvSpPr txBox="1">
            <a:spLocks noGrp="1"/>
          </p:cNvSpPr>
          <p:nvPr>
            <p:ph type="body" idx="1"/>
          </p:nvPr>
        </p:nvSpPr>
        <p:spPr>
          <a:xfrm>
            <a:off x="1219200" y="3257550"/>
            <a:ext cx="97536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3" name="Google Shape;253;p23:notes"/>
          <p:cNvSpPr>
            <a:spLocks noGrp="1" noRot="1" noChangeAspect="1"/>
          </p:cNvSpPr>
          <p:nvPr>
            <p:ph type="sldImg" idx="2"/>
          </p:nvPr>
        </p:nvSpPr>
        <p:spPr>
          <a:xfrm>
            <a:off x="3810000" y="514350"/>
            <a:ext cx="4573588" cy="2571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
        <p:cNvGrpSpPr/>
        <p:nvPr/>
      </p:nvGrpSpPr>
      <p:grpSpPr>
        <a:xfrm>
          <a:off x="0" y="0"/>
          <a:ext cx="0" cy="0"/>
          <a:chOff x="0" y="0"/>
          <a:chExt cx="0" cy="0"/>
        </a:xfrm>
      </p:grpSpPr>
      <p:sp>
        <p:nvSpPr>
          <p:cNvPr id="261" name="Google Shape;261;p24:notes"/>
          <p:cNvSpPr txBox="1">
            <a:spLocks noGrp="1"/>
          </p:cNvSpPr>
          <p:nvPr>
            <p:ph type="body" idx="1"/>
          </p:nvPr>
        </p:nvSpPr>
        <p:spPr>
          <a:xfrm>
            <a:off x="1219200" y="3257550"/>
            <a:ext cx="97536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2" name="Google Shape;262;p24:notes"/>
          <p:cNvSpPr>
            <a:spLocks noGrp="1" noRot="1" noChangeAspect="1"/>
          </p:cNvSpPr>
          <p:nvPr>
            <p:ph type="sldImg" idx="2"/>
          </p:nvPr>
        </p:nvSpPr>
        <p:spPr>
          <a:xfrm>
            <a:off x="3810000" y="514350"/>
            <a:ext cx="4573588" cy="2571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
        <p:cNvGrpSpPr/>
        <p:nvPr/>
      </p:nvGrpSpPr>
      <p:grpSpPr>
        <a:xfrm>
          <a:off x="0" y="0"/>
          <a:ext cx="0" cy="0"/>
          <a:chOff x="0" y="0"/>
          <a:chExt cx="0" cy="0"/>
        </a:xfrm>
      </p:grpSpPr>
      <p:sp>
        <p:nvSpPr>
          <p:cNvPr id="39" name="Google Shape;39;p3:notes"/>
          <p:cNvSpPr txBox="1">
            <a:spLocks noGrp="1"/>
          </p:cNvSpPr>
          <p:nvPr>
            <p:ph type="body" idx="1"/>
          </p:nvPr>
        </p:nvSpPr>
        <p:spPr>
          <a:xfrm>
            <a:off x="1219200" y="3257550"/>
            <a:ext cx="97536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FR"/>
              <a:t>manque pourcentage non ? Difficilement mesurable et peut être très élevé si une innovation démultiplie grandement les usages </a:t>
            </a:r>
            <a:endParaRPr/>
          </a:p>
          <a:p>
            <a:pPr marL="0" lvl="0" indent="0" algn="l" rtl="0">
              <a:spcBef>
                <a:spcPts val="0"/>
              </a:spcBef>
              <a:spcAft>
                <a:spcPts val="0"/>
              </a:spcAft>
              <a:buNone/>
            </a:pPr>
            <a:endParaRPr/>
          </a:p>
        </p:txBody>
      </p:sp>
      <p:sp>
        <p:nvSpPr>
          <p:cNvPr id="40" name="Google Shape;40;p3:notes"/>
          <p:cNvSpPr>
            <a:spLocks noGrp="1" noRot="1" noChangeAspect="1"/>
          </p:cNvSpPr>
          <p:nvPr>
            <p:ph type="sldImg" idx="2"/>
          </p:nvPr>
        </p:nvSpPr>
        <p:spPr>
          <a:xfrm>
            <a:off x="3810000" y="514350"/>
            <a:ext cx="4573588" cy="2571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
        <p:cNvGrpSpPr/>
        <p:nvPr/>
      </p:nvGrpSpPr>
      <p:grpSpPr>
        <a:xfrm>
          <a:off x="0" y="0"/>
          <a:ext cx="0" cy="0"/>
          <a:chOff x="0" y="0"/>
          <a:chExt cx="0" cy="0"/>
        </a:xfrm>
      </p:grpSpPr>
      <p:sp>
        <p:nvSpPr>
          <p:cNvPr id="54" name="Google Shape;54;p4:notes"/>
          <p:cNvSpPr txBox="1">
            <a:spLocks noGrp="1"/>
          </p:cNvSpPr>
          <p:nvPr>
            <p:ph type="body" idx="1"/>
          </p:nvPr>
        </p:nvSpPr>
        <p:spPr>
          <a:xfrm>
            <a:off x="1219200" y="3257550"/>
            <a:ext cx="97536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FR"/>
              <a:t>le visuel ademe on le met à nos couleurs ou pas ? =&gt; on a pas l’image source</a:t>
            </a:r>
            <a:endParaRPr/>
          </a:p>
          <a:p>
            <a:pPr marL="0" lvl="0" indent="0" algn="l" rtl="0">
              <a:spcBef>
                <a:spcPts val="0"/>
              </a:spcBef>
              <a:spcAft>
                <a:spcPts val="0"/>
              </a:spcAft>
              <a:buNone/>
            </a:pPr>
            <a:r>
              <a:rPr lang="fr-FR"/>
              <a:t>faut ptet expliquer en quoi ça crée des tensions ? =&gt; à expliquer à l’oral</a:t>
            </a:r>
            <a:endParaRPr/>
          </a:p>
        </p:txBody>
      </p:sp>
      <p:sp>
        <p:nvSpPr>
          <p:cNvPr id="55" name="Google Shape;55;p4:notes"/>
          <p:cNvSpPr>
            <a:spLocks noGrp="1" noRot="1" noChangeAspect="1"/>
          </p:cNvSpPr>
          <p:nvPr>
            <p:ph type="sldImg" idx="2"/>
          </p:nvPr>
        </p:nvSpPr>
        <p:spPr>
          <a:xfrm>
            <a:off x="3810000" y="514350"/>
            <a:ext cx="4573588" cy="2571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5:notes"/>
          <p:cNvSpPr txBox="1">
            <a:spLocks noGrp="1"/>
          </p:cNvSpPr>
          <p:nvPr>
            <p:ph type="body" idx="1"/>
          </p:nvPr>
        </p:nvSpPr>
        <p:spPr>
          <a:xfrm>
            <a:off x="1219200" y="3257550"/>
            <a:ext cx="97536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FR"/>
              <a:t>je trouve que la photo ‘ usine’ ne sert à rien . =&gt; usine de fabrication en asie pour montre travail à la chaine </a:t>
            </a:r>
            <a:endParaRPr/>
          </a:p>
        </p:txBody>
      </p:sp>
      <p:sp>
        <p:nvSpPr>
          <p:cNvPr id="65" name="Google Shape;65;p5:notes"/>
          <p:cNvSpPr>
            <a:spLocks noGrp="1" noRot="1" noChangeAspect="1"/>
          </p:cNvSpPr>
          <p:nvPr>
            <p:ph type="sldImg" idx="2"/>
          </p:nvPr>
        </p:nvSpPr>
        <p:spPr>
          <a:xfrm>
            <a:off x="3810000" y="514350"/>
            <a:ext cx="4573588" cy="2571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6:notes"/>
          <p:cNvSpPr txBox="1">
            <a:spLocks noGrp="1"/>
          </p:cNvSpPr>
          <p:nvPr>
            <p:ph type="body" idx="1"/>
          </p:nvPr>
        </p:nvSpPr>
        <p:spPr>
          <a:xfrm>
            <a:off x="1219200" y="3257550"/>
            <a:ext cx="97536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6" name="Google Shape;76;p6:notes"/>
          <p:cNvSpPr>
            <a:spLocks noGrp="1" noRot="1" noChangeAspect="1"/>
          </p:cNvSpPr>
          <p:nvPr>
            <p:ph type="sldImg" idx="2"/>
          </p:nvPr>
        </p:nvSpPr>
        <p:spPr>
          <a:xfrm>
            <a:off x="3810000" y="514350"/>
            <a:ext cx="4573588" cy="2571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7:notes"/>
          <p:cNvSpPr txBox="1">
            <a:spLocks noGrp="1"/>
          </p:cNvSpPr>
          <p:nvPr>
            <p:ph type="body" idx="1"/>
          </p:nvPr>
        </p:nvSpPr>
        <p:spPr>
          <a:xfrm>
            <a:off x="1219200" y="3257550"/>
            <a:ext cx="97536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4" name="Google Shape;84;p7:notes"/>
          <p:cNvSpPr>
            <a:spLocks noGrp="1" noRot="1" noChangeAspect="1"/>
          </p:cNvSpPr>
          <p:nvPr>
            <p:ph type="sldImg" idx="2"/>
          </p:nvPr>
        </p:nvSpPr>
        <p:spPr>
          <a:xfrm>
            <a:off x="3810000" y="514350"/>
            <a:ext cx="4573588" cy="2571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8:notes"/>
          <p:cNvSpPr txBox="1">
            <a:spLocks noGrp="1"/>
          </p:cNvSpPr>
          <p:nvPr>
            <p:ph type="body" idx="1"/>
          </p:nvPr>
        </p:nvSpPr>
        <p:spPr>
          <a:xfrm>
            <a:off x="1219200" y="3257550"/>
            <a:ext cx="97536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2" name="Google Shape;92;p8:notes"/>
          <p:cNvSpPr>
            <a:spLocks noGrp="1" noRot="1" noChangeAspect="1"/>
          </p:cNvSpPr>
          <p:nvPr>
            <p:ph type="sldImg" idx="2"/>
          </p:nvPr>
        </p:nvSpPr>
        <p:spPr>
          <a:xfrm>
            <a:off x="3810000" y="514350"/>
            <a:ext cx="4573588" cy="2571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9:notes"/>
          <p:cNvSpPr txBox="1">
            <a:spLocks noGrp="1"/>
          </p:cNvSpPr>
          <p:nvPr>
            <p:ph type="body" idx="1"/>
          </p:nvPr>
        </p:nvSpPr>
        <p:spPr>
          <a:xfrm>
            <a:off x="1219200" y="3257550"/>
            <a:ext cx="97536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FR"/>
              <a:t>doit-on évoquer les puces ? (si les gens gardent leur tel pour les données dans ce cas qu’ils gardent leurs puces uniquement. Quid du recyclage d’une puce ? </a:t>
            </a:r>
            <a:endParaRPr/>
          </a:p>
        </p:txBody>
      </p:sp>
      <p:sp>
        <p:nvSpPr>
          <p:cNvPr id="101" name="Google Shape;101;p9:notes"/>
          <p:cNvSpPr>
            <a:spLocks noGrp="1" noRot="1" noChangeAspect="1"/>
          </p:cNvSpPr>
          <p:nvPr>
            <p:ph type="sldImg" idx="2"/>
          </p:nvPr>
        </p:nvSpPr>
        <p:spPr>
          <a:xfrm>
            <a:off x="3810000" y="514350"/>
            <a:ext cx="4573588" cy="2571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VIERGE">
  <p:cSld name="VIERGE">
    <p:spTree>
      <p:nvGrpSpPr>
        <p:cNvPr id="1" name="Shape 11"/>
        <p:cNvGrpSpPr/>
        <p:nvPr/>
      </p:nvGrpSpPr>
      <p:grpSpPr>
        <a:xfrm>
          <a:off x="0" y="0"/>
          <a:ext cx="0" cy="0"/>
          <a:chOff x="0" y="0"/>
          <a:chExt cx="0" cy="0"/>
        </a:xfrm>
      </p:grpSpPr>
      <p:sp>
        <p:nvSpPr>
          <p:cNvPr id="12" name="Google Shape;12;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A8993"/>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A8993"/>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A8993"/>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A8993"/>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A8993"/>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A8993"/>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A8993"/>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A8993"/>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A8993"/>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r-FR"/>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Logo footer">
  <p:cSld name="Logo footer">
    <p:spTree>
      <p:nvGrpSpPr>
        <p:cNvPr id="1" name="Shape 13"/>
        <p:cNvGrpSpPr/>
        <p:nvPr/>
      </p:nvGrpSpPr>
      <p:grpSpPr>
        <a:xfrm>
          <a:off x="0" y="0"/>
          <a:ext cx="0" cy="0"/>
          <a:chOff x="0" y="0"/>
          <a:chExt cx="0" cy="0"/>
        </a:xfrm>
      </p:grpSpPr>
      <p:pic>
        <p:nvPicPr>
          <p:cNvPr id="14" name="Google Shape;14;p27"/>
          <p:cNvPicPr preferRelativeResize="0"/>
          <p:nvPr/>
        </p:nvPicPr>
        <p:blipFill rotWithShape="1">
          <a:blip r:embed="rId2">
            <a:alphaModFix/>
          </a:blip>
          <a:srcRect t="10229" b="10220"/>
          <a:stretch/>
        </p:blipFill>
        <p:spPr>
          <a:xfrm>
            <a:off x="5588690" y="6303086"/>
            <a:ext cx="1014620" cy="252989"/>
          </a:xfrm>
          <a:prstGeom prst="rect">
            <a:avLst/>
          </a:prstGeom>
          <a:noFill/>
          <a:ln>
            <a:noFill/>
          </a:ln>
        </p:spPr>
      </p:pic>
      <p:cxnSp>
        <p:nvCxnSpPr>
          <p:cNvPr id="15" name="Google Shape;15;p27"/>
          <p:cNvCxnSpPr/>
          <p:nvPr/>
        </p:nvCxnSpPr>
        <p:spPr>
          <a:xfrm rot="10800000">
            <a:off x="467139" y="6429580"/>
            <a:ext cx="4800600" cy="0"/>
          </a:xfrm>
          <a:prstGeom prst="straightConnector1">
            <a:avLst/>
          </a:prstGeom>
          <a:noFill/>
          <a:ln w="9525" cap="flat" cmpd="sng">
            <a:solidFill>
              <a:schemeClr val="accent1"/>
            </a:solidFill>
            <a:prstDash val="solid"/>
            <a:miter lim="800000"/>
            <a:headEnd type="none" w="sm" len="sm"/>
            <a:tailEnd type="none" w="sm" len="sm"/>
          </a:ln>
        </p:spPr>
      </p:cxnSp>
      <p:cxnSp>
        <p:nvCxnSpPr>
          <p:cNvPr id="16" name="Google Shape;16;p27"/>
          <p:cNvCxnSpPr/>
          <p:nvPr/>
        </p:nvCxnSpPr>
        <p:spPr>
          <a:xfrm rot="10800000">
            <a:off x="6937513" y="6429580"/>
            <a:ext cx="4800600" cy="0"/>
          </a:xfrm>
          <a:prstGeom prst="straightConnector1">
            <a:avLst/>
          </a:prstGeom>
          <a:noFill/>
          <a:ln w="9525" cap="flat" cmpd="sng">
            <a:solidFill>
              <a:schemeClr val="accent1"/>
            </a:solidFill>
            <a:prstDash val="solid"/>
            <a:miter lim="800000"/>
            <a:headEnd type="none" w="sm" len="sm"/>
            <a:tailEnd type="none" w="sm" len="sm"/>
          </a:ln>
        </p:spPr>
      </p:cxn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8F4FE"/>
        </a:solidFill>
        <a:effectLst/>
      </p:bgPr>
    </p:bg>
    <p:spTree>
      <p:nvGrpSpPr>
        <p:cNvPr id="1" name="Shape 5"/>
        <p:cNvGrpSpPr/>
        <p:nvPr/>
      </p:nvGrpSpPr>
      <p:grpSpPr>
        <a:xfrm>
          <a:off x="0" y="0"/>
          <a:ext cx="0" cy="0"/>
          <a:chOff x="0" y="0"/>
          <a:chExt cx="0" cy="0"/>
        </a:xfrm>
      </p:grpSpPr>
      <p:sp>
        <p:nvSpPr>
          <p:cNvPr id="6" name="Google Shape;6;p2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2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2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A8993"/>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2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A8993"/>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A8993"/>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A8993"/>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A8993"/>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A8993"/>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A8993"/>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A8993"/>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A8993"/>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A8993"/>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A8993"/>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r-FR"/>
              <a:t>‹N°›</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https://longuevieauxobjets.gouv.fr/" TargetMode="External"/><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hyperlink" Target="https://www.repaircafe.org/fr/" TargetMode="External"/><Relationship Id="rId4" Type="http://schemas.openxmlformats.org/officeDocument/2006/relationships/hyperlink" Target="https://www.label-qualirepar.fr/vous-etes-labellise/#annuaires"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longuevieauxobjets.gouv.fr/indice-de-reparabilite" TargetMode="External"/><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http://www.jedonnemontelephone.fr" TargetMode="External"/><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12.png"/></Relationships>
</file>

<file path=ppt/slides/_rels/slide2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4.xml"/><Relationship Id="rId1" Type="http://schemas.openxmlformats.org/officeDocument/2006/relationships/slideLayout" Target="../slideLayouts/slideLayout1.xml"/><Relationship Id="rId6" Type="http://schemas.openxmlformats.org/officeDocument/2006/relationships/image" Target="../media/image14.png"/><Relationship Id="rId5" Type="http://schemas.openxmlformats.org/officeDocument/2006/relationships/image" Target="../media/image4.png"/><Relationship Id="rId4" Type="http://schemas.openxmlformats.org/officeDocument/2006/relationships/hyperlink" Target="https://telecoop.fr/"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reporterre.net/Fin-des-voitures-thermiques-l-Europe-signe-un-paquet-climat-en-demi-teinte"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0"/>
        <p:cNvGrpSpPr/>
        <p:nvPr/>
      </p:nvGrpSpPr>
      <p:grpSpPr>
        <a:xfrm>
          <a:off x="0" y="0"/>
          <a:ext cx="0" cy="0"/>
          <a:chOff x="0" y="0"/>
          <a:chExt cx="0" cy="0"/>
        </a:xfrm>
      </p:grpSpPr>
      <p:pic>
        <p:nvPicPr>
          <p:cNvPr id="21" name="Google Shape;21;g210cf06d3e5_1_3"/>
          <p:cNvPicPr preferRelativeResize="0"/>
          <p:nvPr/>
        </p:nvPicPr>
        <p:blipFill>
          <a:blip r:embed="rId3">
            <a:alphaModFix amt="72000"/>
          </a:blip>
          <a:stretch>
            <a:fillRect/>
          </a:stretch>
        </p:blipFill>
        <p:spPr>
          <a:xfrm>
            <a:off x="0" y="0"/>
            <a:ext cx="12192000" cy="6857999"/>
          </a:xfrm>
          <a:prstGeom prst="rect">
            <a:avLst/>
          </a:prstGeom>
          <a:noFill/>
          <a:ln>
            <a:noFill/>
          </a:ln>
        </p:spPr>
      </p:pic>
      <p:sp>
        <p:nvSpPr>
          <p:cNvPr id="22" name="Google Shape;22;g210cf06d3e5_1_3"/>
          <p:cNvSpPr/>
          <p:nvPr/>
        </p:nvSpPr>
        <p:spPr>
          <a:xfrm>
            <a:off x="2637375" y="4073184"/>
            <a:ext cx="6902400" cy="1894500"/>
          </a:xfrm>
          <a:prstGeom prst="roundRect">
            <a:avLst>
              <a:gd name="adj" fmla="val 16667"/>
            </a:avLst>
          </a:prstGeom>
          <a:solidFill>
            <a:srgbClr val="E8F4FE"/>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4" name="Google Shape;24;g210cf06d3e5_1_3"/>
          <p:cNvSpPr txBox="1"/>
          <p:nvPr/>
        </p:nvSpPr>
        <p:spPr>
          <a:xfrm>
            <a:off x="1976175" y="4225475"/>
            <a:ext cx="8072400" cy="10629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Clr>
                <a:srgbClr val="000000"/>
              </a:buClr>
              <a:buSzPts val="1100"/>
              <a:buFont typeface="Arial"/>
              <a:buNone/>
            </a:pPr>
            <a:endParaRPr lang="fr-FR" sz="100" b="0" i="0" u="none" strike="noStrike" cap="none" dirty="0">
              <a:solidFill>
                <a:srgbClr val="052E45"/>
              </a:solidFill>
              <a:latin typeface="Poppins ExtraBold"/>
              <a:ea typeface="Arial"/>
              <a:cs typeface="Arial"/>
            </a:endParaRPr>
          </a:p>
          <a:p>
            <a:pPr marL="0" marR="0" lvl="0" indent="0" algn="ctr" rtl="0">
              <a:lnSpc>
                <a:spcPct val="90000"/>
              </a:lnSpc>
              <a:spcBef>
                <a:spcPts val="300"/>
              </a:spcBef>
              <a:spcAft>
                <a:spcPts val="0"/>
              </a:spcAft>
              <a:buClr>
                <a:srgbClr val="000000"/>
              </a:buClr>
              <a:buSzPts val="4500"/>
              <a:buFont typeface="Arial"/>
              <a:buNone/>
            </a:pPr>
            <a:r>
              <a:rPr lang="fr-FR" sz="3100" dirty="0">
                <a:solidFill>
                  <a:srgbClr val="052E45"/>
                </a:solidFill>
                <a:latin typeface="Poppins ExtraBold"/>
                <a:ea typeface="Chau Philomene One"/>
                <a:cs typeface="Chau Philomene One"/>
                <a:sym typeface="Chau Philomene One"/>
              </a:rPr>
              <a:t>Atelier de sensibilisation pour </a:t>
            </a:r>
            <a:endParaRPr lang="fr-FR" sz="3100" dirty="0">
              <a:solidFill>
                <a:srgbClr val="052E45"/>
              </a:solidFill>
              <a:latin typeface="Poppins ExtraBold"/>
              <a:ea typeface="Chau Philomene One"/>
              <a:cs typeface="Chau Philomene One"/>
            </a:endParaRPr>
          </a:p>
          <a:p>
            <a:pPr marL="0" marR="0" lvl="0" indent="0" algn="ctr" rtl="0">
              <a:lnSpc>
                <a:spcPct val="90000"/>
              </a:lnSpc>
              <a:spcBef>
                <a:spcPts val="300"/>
              </a:spcBef>
              <a:spcAft>
                <a:spcPts val="0"/>
              </a:spcAft>
              <a:buClr>
                <a:srgbClr val="000000"/>
              </a:buClr>
              <a:buSzPts val="4500"/>
              <a:buFont typeface="Arial"/>
              <a:buNone/>
            </a:pPr>
            <a:r>
              <a:rPr lang="fr-FR" sz="3100" dirty="0">
                <a:solidFill>
                  <a:srgbClr val="052E45"/>
                </a:solidFill>
                <a:latin typeface="Poppins ExtraBold"/>
                <a:ea typeface="Chau Philomene One"/>
                <a:cs typeface="Chau Philomene One"/>
                <a:sym typeface="Chau Philomene One"/>
              </a:rPr>
              <a:t>comprendre et passer à l’action</a:t>
            </a:r>
            <a:endParaRPr lang="fr-FR" sz="3400" b="0" i="0" u="none" strike="noStrike" cap="none">
              <a:solidFill>
                <a:srgbClr val="052E45"/>
              </a:solidFill>
              <a:latin typeface="Poppins ExtraBold"/>
              <a:ea typeface="Chau Philomene One"/>
              <a:cs typeface="Chau Philomene One"/>
            </a:endParaRPr>
          </a:p>
        </p:txBody>
      </p:sp>
      <p:sp>
        <p:nvSpPr>
          <p:cNvPr id="25" name="Google Shape;25;g210cf06d3e5_1_3"/>
          <p:cNvSpPr/>
          <p:nvPr/>
        </p:nvSpPr>
        <p:spPr>
          <a:xfrm>
            <a:off x="2701750" y="5390075"/>
            <a:ext cx="6685500" cy="388500"/>
          </a:xfrm>
          <a:prstGeom prst="rect">
            <a:avLst/>
          </a:prstGeom>
          <a:noFill/>
          <a:ln>
            <a:noFill/>
          </a:ln>
        </p:spPr>
        <p:txBody>
          <a:bodyPr spcFirstLastPara="1" wrap="square" lIns="91425" tIns="45700" rIns="91425" bIns="45700" anchor="t" anchorCtr="0">
            <a:noAutofit/>
          </a:bodyPr>
          <a:lstStyle/>
          <a:p>
            <a:pPr algn="ctr">
              <a:buSzPts val="1400"/>
            </a:pPr>
            <a:r>
              <a:rPr lang="fr-FR" sz="1600" u="sng" dirty="0">
                <a:solidFill>
                  <a:srgbClr val="E7639B"/>
                </a:solidFill>
                <a:latin typeface="Poppins ExtraBold"/>
                <a:sym typeface="Chau Philomene One"/>
              </a:rPr>
              <a:t>Les impacts de nos mobiles - Et si on reprenait la main ? </a:t>
            </a:r>
            <a:endParaRPr lang="fr-FR" sz="1600" u="sng" dirty="0">
              <a:solidFill>
                <a:srgbClr val="E7639B"/>
              </a:solidFill>
              <a:latin typeface="Poppins ExtraBold"/>
            </a:endParaRPr>
          </a:p>
        </p:txBody>
      </p:sp>
      <p:sp>
        <p:nvSpPr>
          <p:cNvPr id="26" name="Google Shape;26;g210cf06d3e5_1_3"/>
          <p:cNvSpPr/>
          <p:nvPr/>
        </p:nvSpPr>
        <p:spPr>
          <a:xfrm>
            <a:off x="1319139" y="6204500"/>
            <a:ext cx="9790500" cy="388500"/>
          </a:xfrm>
          <a:prstGeom prst="roundRect">
            <a:avLst>
              <a:gd name="adj" fmla="val 16667"/>
            </a:avLst>
          </a:prstGeom>
          <a:solidFill>
            <a:srgbClr val="E8F4FE"/>
          </a:solidFill>
          <a:ln>
            <a:solidFill>
              <a:srgbClr val="E8F4FE"/>
            </a:solid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 name="Google Shape;28;g210cf06d3e5_1_3"/>
          <p:cNvSpPr txBox="1"/>
          <p:nvPr/>
        </p:nvSpPr>
        <p:spPr>
          <a:xfrm>
            <a:off x="1321765" y="6252504"/>
            <a:ext cx="11582700" cy="2925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fr-FR" sz="1300" i="0" u="none" strike="noStrike" cap="none"/>
              <a:t>Support proposé en collaboration avec </a:t>
            </a:r>
            <a:r>
              <a:rPr lang="fr-FR" sz="1300"/>
              <a:t>TeleCoop </a:t>
            </a:r>
            <a:r>
              <a:rPr lang="fr-FR" sz="1300" i="0" u="none" strike="noStrike" cap="none"/>
              <a:t>- l’opérateur télécom coopératif engagé dans la transition écologique et solidaire.</a:t>
            </a:r>
            <a:endParaRPr sz="1300" i="0" u="none" strike="noStrike" cap="none"/>
          </a:p>
        </p:txBody>
      </p:sp>
      <p:pic>
        <p:nvPicPr>
          <p:cNvPr id="2" name="Image 1" descr="Une image contenant texte, capture d’écran, Graphique, graphisme&#10;&#10;Le contenu généré par l’IA peut être incorrect.">
            <a:extLst>
              <a:ext uri="{FF2B5EF4-FFF2-40B4-BE49-F238E27FC236}">
                <a16:creationId xmlns:a16="http://schemas.microsoft.com/office/drawing/2014/main" id="{41612707-B2A6-1C38-56BD-AB249BDB7312}"/>
              </a:ext>
            </a:extLst>
          </p:cNvPr>
          <p:cNvPicPr>
            <a:picLocks noChangeAspect="1"/>
          </p:cNvPicPr>
          <p:nvPr/>
        </p:nvPicPr>
        <p:blipFill>
          <a:blip r:embed="rId4"/>
          <a:stretch>
            <a:fillRect/>
          </a:stretch>
        </p:blipFill>
        <p:spPr>
          <a:xfrm>
            <a:off x="-115614" y="-819806"/>
            <a:ext cx="6332484" cy="3568263"/>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10"/>
          <p:cNvSpPr/>
          <p:nvPr/>
        </p:nvSpPr>
        <p:spPr>
          <a:xfrm>
            <a:off x="740225" y="490700"/>
            <a:ext cx="8731200" cy="1015500"/>
          </a:xfrm>
          <a:prstGeom prst="rect">
            <a:avLst/>
          </a:prstGeom>
          <a:noFill/>
          <a:ln>
            <a:noFill/>
          </a:ln>
        </p:spPr>
        <p:txBody>
          <a:bodyPr spcFirstLastPara="1" wrap="square" lIns="91400" tIns="45675" rIns="91400" bIns="45675" anchor="t" anchorCtr="0">
            <a:noAutofit/>
          </a:bodyPr>
          <a:lstStyle/>
          <a:p>
            <a:pPr marL="0" marR="0" lvl="0" indent="0" algn="l" rtl="0">
              <a:lnSpc>
                <a:spcPct val="100000"/>
              </a:lnSpc>
              <a:spcBef>
                <a:spcPts val="0"/>
              </a:spcBef>
              <a:spcAft>
                <a:spcPts val="0"/>
              </a:spcAft>
              <a:buClr>
                <a:srgbClr val="000000"/>
              </a:buClr>
              <a:buSzPts val="2800"/>
              <a:buFont typeface="Arial"/>
              <a:buNone/>
            </a:pPr>
            <a:r>
              <a:rPr lang="fr-FR" sz="2800" i="0" u="none" strike="noStrike" cap="none" dirty="0">
                <a:solidFill>
                  <a:srgbClr val="052E45"/>
                </a:solidFill>
                <a:latin typeface="Poppins ExtraBold"/>
                <a:ea typeface="Chau Philomene One"/>
                <a:cs typeface="Poppins ExtraBold"/>
                <a:sym typeface="Chau Philomene One"/>
              </a:rPr>
              <a:t>Prolonger la durée de vie de son mobile – comment faire ? </a:t>
            </a:r>
            <a:endParaRPr lang="fr-FR" sz="2800" i="0" u="none" strike="noStrike" cap="none" dirty="0">
              <a:solidFill>
                <a:srgbClr val="052E45"/>
              </a:solidFill>
              <a:latin typeface="Poppins ExtraBold"/>
              <a:ea typeface="Chau Philomene One"/>
              <a:cs typeface="Poppins ExtraBold"/>
            </a:endParaRPr>
          </a:p>
        </p:txBody>
      </p:sp>
      <p:sp>
        <p:nvSpPr>
          <p:cNvPr id="118" name="Google Shape;118;p10"/>
          <p:cNvSpPr/>
          <p:nvPr/>
        </p:nvSpPr>
        <p:spPr>
          <a:xfrm>
            <a:off x="740225" y="1442381"/>
            <a:ext cx="10359248" cy="52404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r>
              <a:rPr lang="fr-FR" sz="2000" b="1" i="0" u="none" strike="noStrike" cap="none" dirty="0">
                <a:solidFill>
                  <a:srgbClr val="E7639B"/>
                </a:solidFill>
                <a:ea typeface="Chau Philomene One"/>
                <a:cs typeface="Chau Philomene One"/>
                <a:sym typeface="Chau Philomene One"/>
              </a:rPr>
              <a:t>&gt;&gt; Garder son mobile le plus longtemps possible</a:t>
            </a:r>
            <a:endParaRPr lang="fr-FR" sz="2000" b="1" i="0" u="none" strike="noStrike" cap="none" dirty="0">
              <a:solidFill>
                <a:srgbClr val="E7639B"/>
              </a:solidFill>
              <a:ea typeface="Chau Philomene One"/>
              <a:cs typeface="Chau Philomene One"/>
            </a:endParaRPr>
          </a:p>
          <a:p>
            <a:pPr marL="261620" marR="0" lvl="0" indent="-147320" algn="l" rtl="0">
              <a:lnSpc>
                <a:spcPct val="100000"/>
              </a:lnSpc>
              <a:spcBef>
                <a:spcPts val="0"/>
              </a:spcBef>
              <a:spcAft>
                <a:spcPts val="0"/>
              </a:spcAft>
              <a:buClr>
                <a:srgbClr val="000000"/>
              </a:buClr>
              <a:buSzPts val="1800"/>
              <a:buFont typeface="Arial"/>
              <a:buNone/>
            </a:pPr>
            <a:endParaRPr lang="fr-FR" sz="1200" b="0" i="0" u="none" strike="noStrike" cap="none" dirty="0">
              <a:solidFill>
                <a:schemeClr val="dk1"/>
              </a:solidFill>
              <a:ea typeface="Poppins"/>
              <a:cs typeface="Poppins"/>
            </a:endParaRPr>
          </a:p>
          <a:p>
            <a:pPr marL="107950" marR="0" lvl="0" algn="l" rtl="0">
              <a:lnSpc>
                <a:spcPct val="100000"/>
              </a:lnSpc>
              <a:spcBef>
                <a:spcPts val="0"/>
              </a:spcBef>
              <a:spcAft>
                <a:spcPts val="0"/>
              </a:spcAft>
              <a:buClr>
                <a:srgbClr val="DD0079"/>
              </a:buClr>
              <a:buSzPts val="1900"/>
            </a:pPr>
            <a:r>
              <a:rPr lang="fr-FR" sz="1800" i="0" u="sng" strike="noStrike" cap="none" dirty="0">
                <a:solidFill>
                  <a:srgbClr val="E7639B"/>
                </a:solidFill>
                <a:ea typeface="Chau Philomene One"/>
                <a:cs typeface="Chau Philomene One"/>
                <a:sym typeface="Chau Philomene One"/>
              </a:rPr>
              <a:t>Faire le ménage sur son mobile :</a:t>
            </a:r>
            <a:endParaRPr lang="fr-FR" sz="1800" u="sng" dirty="0">
              <a:solidFill>
                <a:srgbClr val="E7639B"/>
              </a:solidFill>
              <a:ea typeface="Chau Philomene One"/>
              <a:cs typeface="Chau Philomene One"/>
            </a:endParaRPr>
          </a:p>
          <a:p>
            <a:pPr marL="914400" marR="0" lvl="0" indent="-349250" algn="l" rtl="0">
              <a:lnSpc>
                <a:spcPct val="100000"/>
              </a:lnSpc>
              <a:spcBef>
                <a:spcPts val="0"/>
              </a:spcBef>
              <a:spcAft>
                <a:spcPts val="0"/>
              </a:spcAft>
              <a:buClr>
                <a:schemeClr val="dk1"/>
              </a:buClr>
              <a:buSzPts val="1900"/>
              <a:buFont typeface="Chau Philomene One"/>
              <a:buChar char="-"/>
            </a:pPr>
            <a:r>
              <a:rPr lang="fr-FR" sz="1800" i="0" u="none" strike="noStrike" cap="none" dirty="0">
                <a:solidFill>
                  <a:srgbClr val="052E45"/>
                </a:solidFill>
                <a:ea typeface="Chau Philomene One"/>
                <a:cs typeface="Chau Philomene One"/>
                <a:sym typeface="Chau Philomene One"/>
              </a:rPr>
              <a:t>Regarder l’espace occupé sur son mobile,</a:t>
            </a:r>
            <a:endParaRPr lang="fr-FR" sz="1800" dirty="0">
              <a:solidFill>
                <a:srgbClr val="052E45"/>
              </a:solidFill>
              <a:ea typeface="Chau Philomene One"/>
              <a:cs typeface="Chau Philomene One"/>
            </a:endParaRPr>
          </a:p>
          <a:p>
            <a:pPr marL="914400" marR="0" lvl="0" indent="-349250" algn="l" rtl="0">
              <a:lnSpc>
                <a:spcPct val="100000"/>
              </a:lnSpc>
              <a:spcBef>
                <a:spcPts val="0"/>
              </a:spcBef>
              <a:spcAft>
                <a:spcPts val="0"/>
              </a:spcAft>
              <a:buClr>
                <a:schemeClr val="dk1"/>
              </a:buClr>
              <a:buSzPts val="1900"/>
              <a:buFont typeface="Chau Philomene One"/>
              <a:buChar char="-"/>
            </a:pPr>
            <a:r>
              <a:rPr lang="fr-FR" sz="1800" i="0" u="none" strike="noStrike" cap="none" dirty="0">
                <a:solidFill>
                  <a:srgbClr val="052E45"/>
                </a:solidFill>
                <a:ea typeface="Chau Philomene One"/>
                <a:cs typeface="Chau Philomene One"/>
                <a:sym typeface="Chau Philomene One"/>
              </a:rPr>
              <a:t>Supprimer les applications non utilisées, </a:t>
            </a:r>
            <a:endParaRPr lang="fr-FR" sz="1800" dirty="0">
              <a:solidFill>
                <a:srgbClr val="052E45"/>
              </a:solidFill>
              <a:ea typeface="Chau Philomene One"/>
              <a:cs typeface="Chau Philomene One"/>
            </a:endParaRPr>
          </a:p>
          <a:p>
            <a:pPr marL="914400" marR="0" lvl="0" indent="-349250" algn="l" rtl="0">
              <a:lnSpc>
                <a:spcPct val="100000"/>
              </a:lnSpc>
              <a:spcBef>
                <a:spcPts val="0"/>
              </a:spcBef>
              <a:spcAft>
                <a:spcPts val="0"/>
              </a:spcAft>
              <a:buClr>
                <a:schemeClr val="dk1"/>
              </a:buClr>
              <a:buSzPts val="1900"/>
              <a:buFont typeface="Chau Philomene One"/>
              <a:buChar char="-"/>
            </a:pPr>
            <a:r>
              <a:rPr lang="fr-FR" sz="1800" i="0" u="none" strike="noStrike" cap="none" dirty="0">
                <a:solidFill>
                  <a:srgbClr val="052E45"/>
                </a:solidFill>
                <a:ea typeface="Chau Philomene One"/>
                <a:cs typeface="Chau Philomene One"/>
                <a:sym typeface="Chau Philomene One"/>
              </a:rPr>
              <a:t>Supprimer les téléchargements inutiles, photos, vidéos, </a:t>
            </a:r>
            <a:endParaRPr lang="fr-FR" sz="1800" dirty="0">
              <a:solidFill>
                <a:srgbClr val="052E45"/>
              </a:solidFill>
              <a:ea typeface="Chau Philomene One"/>
              <a:cs typeface="Chau Philomene One"/>
            </a:endParaRPr>
          </a:p>
          <a:p>
            <a:pPr marL="914400" marR="0" lvl="0" indent="-349250" algn="l" rtl="0">
              <a:lnSpc>
                <a:spcPct val="100000"/>
              </a:lnSpc>
              <a:spcBef>
                <a:spcPts val="0"/>
              </a:spcBef>
              <a:spcAft>
                <a:spcPts val="0"/>
              </a:spcAft>
              <a:buClr>
                <a:schemeClr val="dk1"/>
              </a:buClr>
              <a:buSzPts val="1900"/>
              <a:buFont typeface="Chau Philomene One"/>
              <a:buChar char="-"/>
            </a:pPr>
            <a:r>
              <a:rPr lang="fr-FR" sz="1800" i="0" u="none" strike="noStrike" cap="none" dirty="0">
                <a:solidFill>
                  <a:srgbClr val="052E45"/>
                </a:solidFill>
                <a:ea typeface="Chau Philomene One"/>
                <a:cs typeface="Chau Philomene One"/>
                <a:sym typeface="Chau Philomene One"/>
              </a:rPr>
              <a:t>Supprimer les conversations sur vos messageries instantanées (WhatsApp, </a:t>
            </a:r>
            <a:r>
              <a:rPr lang="fr-FR" sz="1800" dirty="0">
                <a:solidFill>
                  <a:srgbClr val="052E45"/>
                </a:solidFill>
                <a:ea typeface="Chau Philomene One"/>
                <a:cs typeface="Chau Philomene One"/>
                <a:sym typeface="Chau Philomene One"/>
              </a:rPr>
              <a:t>Instagram, Snapchat</a:t>
            </a:r>
            <a:r>
              <a:rPr lang="fr-FR" sz="1800" i="0" u="none" strike="noStrike" cap="none" dirty="0">
                <a:solidFill>
                  <a:srgbClr val="052E45"/>
                </a:solidFill>
                <a:ea typeface="Chau Philomene One"/>
                <a:cs typeface="Chau Philomene One"/>
                <a:sym typeface="Chau Philomene One"/>
              </a:rPr>
              <a:t>...)</a:t>
            </a:r>
            <a:endParaRPr lang="fr-FR" sz="1800" i="0" u="none" strike="noStrike" cap="none" dirty="0">
              <a:solidFill>
                <a:srgbClr val="052E45"/>
              </a:solidFill>
              <a:ea typeface="Chau Philomene One"/>
              <a:cs typeface="Chau Philomene One"/>
            </a:endParaRPr>
          </a:p>
          <a:p>
            <a:pPr marL="0" marR="0" lvl="0" indent="0" algn="l" rtl="0">
              <a:lnSpc>
                <a:spcPct val="100000"/>
              </a:lnSpc>
              <a:spcBef>
                <a:spcPts val="0"/>
              </a:spcBef>
              <a:spcAft>
                <a:spcPts val="0"/>
              </a:spcAft>
              <a:buNone/>
            </a:pPr>
            <a:endParaRPr lang="fr-FR" sz="1800" i="0" u="none" strike="noStrike" cap="none" dirty="0">
              <a:solidFill>
                <a:schemeClr val="dk1"/>
              </a:solidFill>
              <a:ea typeface="Chau Philomene One"/>
              <a:cs typeface="Chau Philomene One"/>
            </a:endParaRPr>
          </a:p>
          <a:p>
            <a:pPr marL="107950" marR="0" lvl="0" algn="l" rtl="0">
              <a:lnSpc>
                <a:spcPct val="100000"/>
              </a:lnSpc>
              <a:spcBef>
                <a:spcPts val="0"/>
              </a:spcBef>
              <a:spcAft>
                <a:spcPts val="0"/>
              </a:spcAft>
              <a:buClr>
                <a:srgbClr val="DD0079"/>
              </a:buClr>
              <a:buSzPts val="1900"/>
            </a:pPr>
            <a:r>
              <a:rPr lang="fr-FR" sz="1800" i="0" u="sng" strike="noStrike" cap="none" dirty="0">
                <a:solidFill>
                  <a:srgbClr val="E7639B"/>
                </a:solidFill>
                <a:ea typeface="Chau Philomene One"/>
                <a:cs typeface="Chau Philomene One"/>
                <a:sym typeface="Chau Philomene One"/>
              </a:rPr>
              <a:t>Protéger son mobile des casses les plus courantes</a:t>
            </a:r>
            <a:endParaRPr lang="fr-FR" sz="1800">
              <a:solidFill>
                <a:srgbClr val="E7639B"/>
              </a:solidFill>
              <a:ea typeface="Chau Philomene One"/>
              <a:cs typeface="Chau Philomene One"/>
            </a:endParaRPr>
          </a:p>
          <a:p>
            <a:pPr marL="0" marR="0" lvl="0" indent="457200" algn="l" rtl="0">
              <a:lnSpc>
                <a:spcPct val="100000"/>
              </a:lnSpc>
              <a:spcBef>
                <a:spcPts val="0"/>
              </a:spcBef>
              <a:spcAft>
                <a:spcPts val="0"/>
              </a:spcAft>
              <a:buNone/>
            </a:pPr>
            <a:r>
              <a:rPr lang="fr-FR" sz="1800" i="0" u="none" strike="noStrike" cap="none" dirty="0">
                <a:solidFill>
                  <a:srgbClr val="052E45"/>
                </a:solidFill>
                <a:ea typeface="Chau Philomene One"/>
                <a:cs typeface="Chau Philomene One"/>
                <a:sym typeface="Chau Philomene One"/>
              </a:rPr>
              <a:t>Protéger son écran :</a:t>
            </a:r>
            <a:r>
              <a:rPr lang="fr-FR" sz="1800" dirty="0">
                <a:solidFill>
                  <a:srgbClr val="052E45"/>
                </a:solidFill>
                <a:ea typeface="Chau Philomene One"/>
                <a:cs typeface="Chau Philomene One"/>
              </a:rPr>
              <a:t> </a:t>
            </a:r>
            <a:r>
              <a:rPr lang="fr-FR" sz="1800" i="0" u="none" strike="noStrike" cap="none" dirty="0">
                <a:solidFill>
                  <a:srgbClr val="052E45"/>
                </a:solidFill>
                <a:ea typeface="Chau Philomene One"/>
                <a:cs typeface="Chau Philomene One"/>
                <a:sym typeface="Chau Philomene One"/>
              </a:rPr>
              <a:t>Équiper son écran d’une protection d’écran et d’une coque</a:t>
            </a:r>
          </a:p>
          <a:p>
            <a:pPr marL="914400" marR="0" lvl="0" indent="-349250" algn="l" rtl="0">
              <a:lnSpc>
                <a:spcPct val="100000"/>
              </a:lnSpc>
              <a:spcBef>
                <a:spcPts val="0"/>
              </a:spcBef>
              <a:spcAft>
                <a:spcPts val="0"/>
              </a:spcAft>
              <a:buClr>
                <a:schemeClr val="dk1"/>
              </a:buClr>
              <a:buSzPts val="1900"/>
              <a:buFont typeface="Chau Philomene One"/>
              <a:buChar char="-"/>
            </a:pPr>
            <a:endParaRPr lang="fr-FR" sz="1800" dirty="0">
              <a:solidFill>
                <a:srgbClr val="052E45"/>
              </a:solidFill>
              <a:ea typeface="Chau Philomene One"/>
              <a:cs typeface="Chau Philomene One"/>
              <a:sym typeface="Chau Philomene One"/>
            </a:endParaRPr>
          </a:p>
          <a:p>
            <a:pPr marL="450850" lvl="0">
              <a:buSzPts val="1900"/>
            </a:pPr>
            <a:r>
              <a:rPr lang="fr-FR" sz="1800" dirty="0">
                <a:solidFill>
                  <a:srgbClr val="052E45"/>
                </a:solidFill>
                <a:ea typeface="Chau Philomene One"/>
                <a:cs typeface="Chau Philomene One"/>
                <a:sym typeface="Chau Philomene One"/>
              </a:rPr>
              <a:t>Préserver sa batterie : </a:t>
            </a:r>
            <a:endParaRPr lang="fr-FR" sz="1800" u="sng" dirty="0">
              <a:solidFill>
                <a:srgbClr val="052E45"/>
              </a:solidFill>
              <a:ea typeface="Chau Philomene One"/>
              <a:cs typeface="Chau Philomene One"/>
            </a:endParaRPr>
          </a:p>
          <a:p>
            <a:pPr marL="914400" lvl="0" indent="-349250">
              <a:buClr>
                <a:schemeClr val="dk1"/>
              </a:buClr>
              <a:buSzPts val="1900"/>
              <a:buFont typeface="Chau Philomene One"/>
              <a:buChar char="-"/>
            </a:pPr>
            <a:r>
              <a:rPr lang="fr-FR" sz="1800" dirty="0">
                <a:solidFill>
                  <a:srgbClr val="052E45"/>
                </a:solidFill>
                <a:ea typeface="Chau Philomene One"/>
                <a:cs typeface="Chau Philomene One"/>
                <a:sym typeface="Chau Philomene One"/>
              </a:rPr>
              <a:t>Garder sa batterie entre 20% et 80% de charge</a:t>
            </a:r>
          </a:p>
          <a:p>
            <a:pPr marL="914400" lvl="0" indent="-349250">
              <a:buClr>
                <a:schemeClr val="dk1"/>
              </a:buClr>
              <a:buSzPts val="1900"/>
              <a:buFont typeface="Chau Philomene One"/>
              <a:buChar char="-"/>
            </a:pPr>
            <a:r>
              <a:rPr lang="fr-FR" sz="1800" dirty="0">
                <a:solidFill>
                  <a:srgbClr val="052E45"/>
                </a:solidFill>
                <a:ea typeface="Chau Philomene One"/>
                <a:cs typeface="Chau Philomene One"/>
                <a:sym typeface="Chau Philomene One"/>
              </a:rPr>
              <a:t>Eviter les charges prolongées inutiles</a:t>
            </a:r>
          </a:p>
          <a:p>
            <a:pPr marL="914400" lvl="0" indent="-349250">
              <a:buClr>
                <a:schemeClr val="dk1"/>
              </a:buClr>
              <a:buSzPts val="1900"/>
              <a:buFont typeface="Chau Philomene One"/>
              <a:buChar char="-"/>
            </a:pPr>
            <a:r>
              <a:rPr lang="fr-FR" sz="1800" dirty="0">
                <a:solidFill>
                  <a:srgbClr val="052E45"/>
                </a:solidFill>
                <a:ea typeface="Chau Philomene One"/>
                <a:cs typeface="Chau Philomene One"/>
                <a:sym typeface="Chau Philomene One"/>
              </a:rPr>
              <a:t>Activer l’économiseur de batterie,</a:t>
            </a:r>
            <a:endParaRPr lang="fr-FR" sz="1800" dirty="0">
              <a:solidFill>
                <a:srgbClr val="052E45"/>
              </a:solidFill>
              <a:ea typeface="Chau Philomene One"/>
              <a:cs typeface="Chau Philomene One"/>
            </a:endParaRPr>
          </a:p>
          <a:p>
            <a:pPr marL="914400" marR="0" lvl="0" indent="-349250" algn="l" rtl="0">
              <a:lnSpc>
                <a:spcPct val="100000"/>
              </a:lnSpc>
              <a:spcBef>
                <a:spcPts val="0"/>
              </a:spcBef>
              <a:spcAft>
                <a:spcPts val="0"/>
              </a:spcAft>
              <a:buClr>
                <a:schemeClr val="dk1"/>
              </a:buClr>
              <a:buSzPts val="1900"/>
              <a:buFont typeface="Chau Philomene One"/>
              <a:buChar char="-"/>
            </a:pPr>
            <a:r>
              <a:rPr lang="fr-FR" sz="1800" i="0" u="none" strike="noStrike" cap="none" dirty="0">
                <a:solidFill>
                  <a:srgbClr val="052E45"/>
                </a:solidFill>
                <a:ea typeface="Chau Philomene One"/>
                <a:cs typeface="Chau Philomene One"/>
              </a:rPr>
              <a:t>Remplacer la batterie plutôt que le téléphone</a:t>
            </a:r>
          </a:p>
          <a:p>
            <a:pPr marL="914400" marR="0" lvl="0" indent="-349250" algn="l" rtl="0">
              <a:lnSpc>
                <a:spcPct val="100000"/>
              </a:lnSpc>
              <a:spcBef>
                <a:spcPts val="0"/>
              </a:spcBef>
              <a:spcAft>
                <a:spcPts val="0"/>
              </a:spcAft>
              <a:buClr>
                <a:schemeClr val="dk1"/>
              </a:buClr>
              <a:buSzPts val="1900"/>
              <a:buFont typeface="Chau Philomene One"/>
              <a:buChar char="-"/>
            </a:pPr>
            <a:r>
              <a:rPr lang="fr-FR" sz="1800" dirty="0">
                <a:solidFill>
                  <a:srgbClr val="052E45"/>
                </a:solidFill>
                <a:ea typeface="Chau Philomene One"/>
                <a:cs typeface="Chau Philomene One"/>
              </a:rPr>
              <a:t>Eviter la chaleur excessive</a:t>
            </a:r>
          </a:p>
          <a:p>
            <a:pPr marL="914400" marR="0" lvl="0" indent="-349250" algn="l" rtl="0">
              <a:lnSpc>
                <a:spcPct val="100000"/>
              </a:lnSpc>
              <a:spcBef>
                <a:spcPts val="0"/>
              </a:spcBef>
              <a:spcAft>
                <a:spcPts val="0"/>
              </a:spcAft>
              <a:buClr>
                <a:schemeClr val="dk1"/>
              </a:buClr>
              <a:buSzPts val="1900"/>
              <a:buFont typeface="Chau Philomene One"/>
              <a:buChar char="-"/>
            </a:pPr>
            <a:r>
              <a:rPr lang="fr-FR" sz="1800" i="0" u="none" strike="noStrike" cap="none" dirty="0">
                <a:solidFill>
                  <a:srgbClr val="052E45"/>
                </a:solidFill>
                <a:ea typeface="Chau Philomene One"/>
                <a:cs typeface="Chau Philomene One"/>
              </a:rPr>
              <a:t>Utiliser le bon chargeur (éviter les chargeur</a:t>
            </a:r>
            <a:r>
              <a:rPr lang="fr-FR" sz="1800" dirty="0">
                <a:solidFill>
                  <a:srgbClr val="052E45"/>
                </a:solidFill>
                <a:ea typeface="Chau Philomene One"/>
                <a:cs typeface="Chau Philomene One"/>
              </a:rPr>
              <a:t>s mauvaise qualité)</a:t>
            </a:r>
            <a:endParaRPr lang="fr-FR" sz="1800" i="0" u="none" strike="noStrike" cap="none" dirty="0">
              <a:solidFill>
                <a:srgbClr val="052E45"/>
              </a:solidFill>
              <a:ea typeface="Chau Philomene One"/>
              <a:cs typeface="Chau Philomene One"/>
            </a:endParaRPr>
          </a:p>
        </p:txBody>
      </p:sp>
      <p:pic>
        <p:nvPicPr>
          <p:cNvPr id="119" name="Google Shape;119;p10"/>
          <p:cNvPicPr preferRelativeResize="0"/>
          <p:nvPr/>
        </p:nvPicPr>
        <p:blipFill rotWithShape="1">
          <a:blip r:embed="rId3">
            <a:alphaModFix/>
          </a:blip>
          <a:srcRect l="20" t="39" r="44"/>
          <a:stretch/>
        </p:blipFill>
        <p:spPr>
          <a:xfrm>
            <a:off x="10240550" y="270738"/>
            <a:ext cx="1662751" cy="1337532"/>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11"/>
          <p:cNvSpPr/>
          <p:nvPr/>
        </p:nvSpPr>
        <p:spPr>
          <a:xfrm>
            <a:off x="740225" y="431754"/>
            <a:ext cx="9728100" cy="1015500"/>
          </a:xfrm>
          <a:prstGeom prst="rect">
            <a:avLst/>
          </a:prstGeom>
          <a:noFill/>
          <a:ln>
            <a:noFill/>
          </a:ln>
        </p:spPr>
        <p:txBody>
          <a:bodyPr spcFirstLastPara="1" wrap="square" lIns="91400" tIns="45675" rIns="91400" bIns="45675" anchor="t" anchorCtr="0">
            <a:noAutofit/>
          </a:bodyPr>
          <a:lstStyle/>
          <a:p>
            <a:pPr marL="0" lvl="0" indent="0" algn="l" rtl="0">
              <a:spcBef>
                <a:spcPts val="0"/>
              </a:spcBef>
              <a:spcAft>
                <a:spcPts val="0"/>
              </a:spcAft>
              <a:buClr>
                <a:srgbClr val="000000"/>
              </a:buClr>
              <a:buSzPts val="2800"/>
              <a:buFont typeface="Arial"/>
              <a:buNone/>
            </a:pPr>
            <a:r>
              <a:rPr lang="fr-FR" sz="2800" dirty="0">
                <a:solidFill>
                  <a:srgbClr val="052E45"/>
                </a:solidFill>
                <a:latin typeface="Poppins ExtraBold"/>
                <a:ea typeface="Chau Philomene One"/>
                <a:cs typeface="Chau Philomene One"/>
                <a:sym typeface="Chau Philomene One"/>
              </a:rPr>
              <a:t>Prolonger la durée de vie de son mobile – comment faire ? </a:t>
            </a:r>
            <a:endParaRPr lang="fr-FR" sz="2800" b="1">
              <a:solidFill>
                <a:srgbClr val="052E45"/>
              </a:solidFill>
              <a:latin typeface="Poppins ExtraBold"/>
              <a:ea typeface="Poppins"/>
              <a:cs typeface="Poppins"/>
            </a:endParaRPr>
          </a:p>
        </p:txBody>
      </p:sp>
      <p:sp>
        <p:nvSpPr>
          <p:cNvPr id="127" name="Google Shape;127;p11"/>
          <p:cNvSpPr/>
          <p:nvPr/>
        </p:nvSpPr>
        <p:spPr>
          <a:xfrm>
            <a:off x="740225" y="1346862"/>
            <a:ext cx="11235600" cy="52404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r>
              <a:rPr lang="fr-FR" sz="2000" b="1" i="0" u="none" strike="noStrike" cap="none" dirty="0">
                <a:solidFill>
                  <a:srgbClr val="E7639B"/>
                </a:solidFill>
                <a:ea typeface="Chau Philomene One"/>
                <a:cs typeface="Chau Philomene One"/>
                <a:sym typeface="Chau Philomene One"/>
              </a:rPr>
              <a:t>&gt;&gt; Réparer son téléphone </a:t>
            </a:r>
            <a:endParaRPr lang="fr-FR" sz="2000" b="1" i="0" u="none" strike="noStrike" cap="none" dirty="0">
              <a:solidFill>
                <a:srgbClr val="E7639B"/>
              </a:solidFill>
              <a:ea typeface="Chau Philomene One"/>
              <a:cs typeface="Chau Philomene One"/>
            </a:endParaRPr>
          </a:p>
          <a:p>
            <a:pPr marL="0" marR="0" lvl="0" indent="0" algn="l" rtl="0">
              <a:lnSpc>
                <a:spcPct val="100000"/>
              </a:lnSpc>
              <a:spcBef>
                <a:spcPts val="0"/>
              </a:spcBef>
              <a:spcAft>
                <a:spcPts val="0"/>
              </a:spcAft>
              <a:buNone/>
            </a:pPr>
            <a:endParaRPr lang="fr-FR" sz="1200" b="0" i="0" u="none" strike="noStrike" cap="none" dirty="0">
              <a:solidFill>
                <a:schemeClr val="dk1"/>
              </a:solidFill>
              <a:ea typeface="Poppins"/>
              <a:cs typeface="Poppins"/>
            </a:endParaRPr>
          </a:p>
          <a:p>
            <a:pPr marL="101600" marR="0" lvl="0" algn="l" rtl="0">
              <a:lnSpc>
                <a:spcPct val="100000"/>
              </a:lnSpc>
              <a:spcBef>
                <a:spcPts val="0"/>
              </a:spcBef>
              <a:spcAft>
                <a:spcPts val="0"/>
              </a:spcAft>
              <a:buClr>
                <a:srgbClr val="DD0079"/>
              </a:buClr>
              <a:buSzPts val="2000"/>
            </a:pPr>
            <a:r>
              <a:rPr lang="fr-FR" sz="1800" i="0" u="sng" strike="noStrike" cap="none" dirty="0">
                <a:solidFill>
                  <a:srgbClr val="E7639B"/>
                </a:solidFill>
                <a:ea typeface="Chau Philomene One"/>
                <a:cs typeface="Chau Philomene One"/>
                <a:sym typeface="Chau Philomene One"/>
              </a:rPr>
              <a:t>Faire réparer son mobile chez un réparateur spécialisé : </a:t>
            </a:r>
            <a:endParaRPr lang="fr-FR" sz="1800">
              <a:solidFill>
                <a:srgbClr val="E7639B"/>
              </a:solidFill>
              <a:ea typeface="Chau Philomene One"/>
              <a:cs typeface="Chau Philomene One"/>
            </a:endParaRPr>
          </a:p>
          <a:p>
            <a:pPr marL="914400" marR="0" lvl="0" indent="-349250" algn="l" rtl="0">
              <a:lnSpc>
                <a:spcPct val="100000"/>
              </a:lnSpc>
              <a:spcBef>
                <a:spcPts val="0"/>
              </a:spcBef>
              <a:spcAft>
                <a:spcPts val="0"/>
              </a:spcAft>
              <a:buClr>
                <a:schemeClr val="dk1"/>
              </a:buClr>
              <a:buSzPts val="1900"/>
              <a:buFont typeface="Chau Philomene One"/>
              <a:buChar char="-"/>
            </a:pPr>
            <a:r>
              <a:rPr lang="fr-FR" sz="1800" i="0" u="none" strike="noStrike" cap="none" dirty="0">
                <a:solidFill>
                  <a:srgbClr val="052E45"/>
                </a:solidFill>
                <a:ea typeface="Chau Philomene One"/>
                <a:cs typeface="Chau Philomene One"/>
                <a:sym typeface="Chau Philomene One"/>
              </a:rPr>
              <a:t>Via la plateforme du gouvernement proposée par l’ADEME, retrouvez des bonnes pratiques et les enseignes pour réparer, donner, revendre vos équipements numériques :  </a:t>
            </a:r>
            <a:r>
              <a:rPr lang="fr-FR" sz="1800" b="1" i="0" u="sng" strike="noStrike" cap="none" dirty="0">
                <a:solidFill>
                  <a:srgbClr val="8ACBFD"/>
                </a:solidFill>
                <a:ea typeface="Chau Philomene One"/>
                <a:cs typeface="Chau Philomene One"/>
                <a:sym typeface="Chau Philomene One"/>
                <a:hlinkClick r:id="rId3">
                  <a:extLst>
                    <a:ext uri="{A12FA001-AC4F-418D-AE19-62706E023703}">
                      <ahyp:hlinkClr xmlns:ahyp="http://schemas.microsoft.com/office/drawing/2018/hyperlinkcolor" val="tx"/>
                    </a:ext>
                  </a:extLst>
                </a:hlinkClick>
              </a:rPr>
              <a:t>https://longuevieauxobjets.gouv.fr</a:t>
            </a:r>
            <a:r>
              <a:rPr lang="fr-FR" sz="1800" b="1" i="0" u="none" strike="noStrike" cap="none" dirty="0">
                <a:solidFill>
                  <a:srgbClr val="8ACBFD"/>
                </a:solidFill>
                <a:ea typeface="Chau Philomene One"/>
                <a:cs typeface="Chau Philomene One"/>
                <a:sym typeface="Chau Philomene One"/>
              </a:rPr>
              <a:t> </a:t>
            </a:r>
            <a:endParaRPr lang="fr-FR" sz="1800" b="1" dirty="0">
              <a:solidFill>
                <a:srgbClr val="8ACBFD"/>
              </a:solidFill>
              <a:ea typeface="Chau Philomene One"/>
              <a:cs typeface="Chau Philomene One"/>
            </a:endParaRPr>
          </a:p>
          <a:p>
            <a:pPr marL="914400" marR="0" lvl="0" indent="-349250" algn="l" rtl="0">
              <a:lnSpc>
                <a:spcPct val="100000"/>
              </a:lnSpc>
              <a:spcBef>
                <a:spcPts val="0"/>
              </a:spcBef>
              <a:spcAft>
                <a:spcPts val="0"/>
              </a:spcAft>
              <a:buClr>
                <a:schemeClr val="dk1"/>
              </a:buClr>
              <a:buSzPts val="1900"/>
              <a:buFont typeface="Chau Philomene One"/>
              <a:buChar char="-"/>
            </a:pPr>
            <a:r>
              <a:rPr lang="fr-FR" sz="1800" i="0" u="none" strike="noStrike" cap="none" dirty="0">
                <a:solidFill>
                  <a:srgbClr val="052E45"/>
                </a:solidFill>
                <a:ea typeface="Chau Philomene One"/>
                <a:cs typeface="Chau Philomene One"/>
                <a:sym typeface="Chau Philomene One"/>
              </a:rPr>
              <a:t>Via le site du label </a:t>
            </a:r>
            <a:r>
              <a:rPr lang="fr-FR" sz="1800" b="1" i="0" u="none" strike="noStrike" cap="none" err="1">
                <a:solidFill>
                  <a:srgbClr val="052E45"/>
                </a:solidFill>
                <a:ea typeface="Chau Philomene One"/>
                <a:cs typeface="Chau Philomene One"/>
                <a:sym typeface="Chau Philomene One"/>
              </a:rPr>
              <a:t>QualiRépa</a:t>
            </a:r>
            <a:r>
              <a:rPr lang="fr-FR" sz="1800" i="0" u="none" strike="noStrike" cap="none" dirty="0">
                <a:solidFill>
                  <a:srgbClr val="052E45"/>
                </a:solidFill>
                <a:ea typeface="Chau Philomene One"/>
                <a:cs typeface="Chau Philomene One"/>
                <a:sym typeface="Chau Philomene One"/>
              </a:rPr>
              <a:t>, vous trouverez les cartographies des réparateurs labellisés par les éco-organismes </a:t>
            </a:r>
            <a:r>
              <a:rPr lang="fr-FR" sz="1800" i="0" u="none" strike="noStrike" cap="none" err="1">
                <a:solidFill>
                  <a:srgbClr val="052E45"/>
                </a:solidFill>
                <a:ea typeface="Chau Philomene One"/>
                <a:cs typeface="Chau Philomene One"/>
                <a:sym typeface="Chau Philomene One"/>
              </a:rPr>
              <a:t>Ecologic</a:t>
            </a:r>
            <a:r>
              <a:rPr lang="fr-FR" sz="1800" i="0" u="none" strike="noStrike" cap="none" dirty="0">
                <a:solidFill>
                  <a:srgbClr val="052E45"/>
                </a:solidFill>
                <a:ea typeface="Chau Philomene One"/>
                <a:cs typeface="Chau Philomene One"/>
                <a:sym typeface="Chau Philomene One"/>
              </a:rPr>
              <a:t> et </a:t>
            </a:r>
            <a:r>
              <a:rPr lang="fr-FR" sz="1800" i="0" u="none" strike="noStrike" cap="none" err="1">
                <a:solidFill>
                  <a:srgbClr val="052E45"/>
                </a:solidFill>
                <a:ea typeface="Chau Philomene One"/>
                <a:cs typeface="Chau Philomene One"/>
                <a:sym typeface="Chau Philomene One"/>
              </a:rPr>
              <a:t>Ecosystem</a:t>
            </a:r>
            <a:r>
              <a:rPr lang="fr-FR" sz="1800" i="0" u="none" strike="noStrike" cap="none" dirty="0">
                <a:solidFill>
                  <a:srgbClr val="052E45"/>
                </a:solidFill>
                <a:ea typeface="Chau Philomene One"/>
                <a:cs typeface="Chau Philomene One"/>
                <a:sym typeface="Chau Philomene One"/>
              </a:rPr>
              <a:t> </a:t>
            </a:r>
            <a:r>
              <a:rPr lang="fr-FR" sz="1800" dirty="0">
                <a:solidFill>
                  <a:srgbClr val="052E45"/>
                </a:solidFill>
                <a:ea typeface="Chau Philomene One"/>
                <a:cs typeface="Chau Philomene One"/>
                <a:sym typeface="Chau Philomene One"/>
              </a:rPr>
              <a:t> :</a:t>
            </a:r>
            <a:r>
              <a:rPr lang="fr-FR" sz="1800" u="sng" dirty="0">
                <a:solidFill>
                  <a:schemeClr val="dk1"/>
                </a:solidFill>
                <a:ea typeface="Chau Philomene One"/>
                <a:cs typeface="Chau Philomene One"/>
                <a:sym typeface="Chau Philomene One"/>
              </a:rPr>
              <a:t> </a:t>
            </a:r>
            <a:endParaRPr lang="fr-FR" sz="1800" u="sng" dirty="0">
              <a:solidFill>
                <a:schemeClr val="dk1"/>
              </a:solidFill>
              <a:ea typeface="Chau Philomene One"/>
              <a:cs typeface="Chau Philomene One"/>
            </a:endParaRPr>
          </a:p>
          <a:p>
            <a:pPr marL="565150" marR="0" lvl="0" algn="l" rtl="0">
              <a:lnSpc>
                <a:spcPct val="100000"/>
              </a:lnSpc>
              <a:spcBef>
                <a:spcPts val="0"/>
              </a:spcBef>
              <a:spcAft>
                <a:spcPts val="0"/>
              </a:spcAft>
              <a:buClr>
                <a:schemeClr val="dk1"/>
              </a:buClr>
              <a:buSzPts val="1900"/>
            </a:pPr>
            <a:r>
              <a:rPr lang="fr-FR" sz="1800" b="1" u="sng" dirty="0">
                <a:solidFill>
                  <a:schemeClr val="dk1"/>
                </a:solidFill>
                <a:ea typeface="Chau Philomene One"/>
                <a:cs typeface="Chau Philomene One"/>
                <a:sym typeface="Chau Philomene One"/>
                <a:hlinkClick r:id="rId4">
                  <a:extLst>
                    <a:ext uri="{A12FA001-AC4F-418D-AE19-62706E023703}">
                      <ahyp:hlinkClr xmlns:ahyp="http://schemas.microsoft.com/office/drawing/2018/hyperlinkcolor" val="tx"/>
                    </a:ext>
                  </a:extLst>
                </a:hlinkClick>
              </a:rPr>
              <a:t>	</a:t>
            </a:r>
            <a:r>
              <a:rPr lang="fr-FR" sz="1800" b="1" i="0" u="sng" strike="noStrike" cap="none" dirty="0">
                <a:solidFill>
                  <a:srgbClr val="8ACBFD"/>
                </a:solidFill>
                <a:ea typeface="Chau Philomene One"/>
                <a:cs typeface="Chau Philomene One"/>
                <a:sym typeface="Chau Philomene One"/>
                <a:hlinkClick r:id="rId4">
                  <a:extLst>
                    <a:ext uri="{A12FA001-AC4F-418D-AE19-62706E023703}">
                      <ahyp:hlinkClr xmlns:ahyp="http://schemas.microsoft.com/office/drawing/2018/hyperlinkcolor" val="tx"/>
                    </a:ext>
                  </a:extLst>
                </a:hlinkClick>
              </a:rPr>
              <a:t>https://www.label-qualirepar.fr/vous-etes-labellise/#annuaires</a:t>
            </a:r>
            <a:endParaRPr lang="fr-FR" sz="1800" b="1" i="0" u="none" strike="noStrike" cap="none">
              <a:solidFill>
                <a:srgbClr val="8ACBFD"/>
              </a:solidFill>
              <a:ea typeface="Chau Philomene One"/>
              <a:cs typeface="Chau Philomene One"/>
            </a:endParaRPr>
          </a:p>
          <a:p>
            <a:pPr marL="0" marR="0" lvl="1" indent="0" algn="l" rtl="0">
              <a:lnSpc>
                <a:spcPct val="100000"/>
              </a:lnSpc>
              <a:spcBef>
                <a:spcPts val="0"/>
              </a:spcBef>
              <a:spcAft>
                <a:spcPts val="0"/>
              </a:spcAft>
              <a:buNone/>
            </a:pPr>
            <a:endParaRPr lang="fr-FR" sz="1800" dirty="0">
              <a:solidFill>
                <a:schemeClr val="dk1"/>
              </a:solidFill>
              <a:ea typeface="Chau Philomene One"/>
              <a:cs typeface="Chau Philomene One"/>
            </a:endParaRPr>
          </a:p>
          <a:p>
            <a:pPr marL="101600" marR="0" lvl="0" algn="l" rtl="0">
              <a:lnSpc>
                <a:spcPct val="100000"/>
              </a:lnSpc>
              <a:spcBef>
                <a:spcPts val="0"/>
              </a:spcBef>
              <a:spcAft>
                <a:spcPts val="0"/>
              </a:spcAft>
              <a:buClr>
                <a:srgbClr val="DD0079"/>
              </a:buClr>
              <a:buSzPts val="2000"/>
            </a:pPr>
            <a:r>
              <a:rPr lang="fr-FR" sz="1800" i="0" u="sng" strike="noStrike" cap="none" dirty="0">
                <a:solidFill>
                  <a:srgbClr val="E7639B"/>
                </a:solidFill>
                <a:ea typeface="Chau Philomene One"/>
                <a:cs typeface="Chau Philomene One"/>
                <a:sym typeface="Chau Philomene One"/>
              </a:rPr>
              <a:t>Réparer son mobile soi-même : </a:t>
            </a:r>
            <a:endParaRPr lang="fr-FR" sz="1800" u="sng" dirty="0">
              <a:solidFill>
                <a:srgbClr val="E7639B"/>
              </a:solidFill>
              <a:ea typeface="Chau Philomene One"/>
              <a:cs typeface="Chau Philomene One"/>
            </a:endParaRPr>
          </a:p>
          <a:p>
            <a:pPr marL="914400" marR="0" lvl="0" indent="-355600" algn="l" rtl="0">
              <a:lnSpc>
                <a:spcPct val="100000"/>
              </a:lnSpc>
              <a:spcBef>
                <a:spcPts val="0"/>
              </a:spcBef>
              <a:spcAft>
                <a:spcPts val="0"/>
              </a:spcAft>
              <a:buClr>
                <a:schemeClr val="dk1"/>
              </a:buClr>
              <a:buSzPts val="2000"/>
              <a:buFont typeface="Chau Philomene One"/>
              <a:buChar char="-"/>
            </a:pPr>
            <a:r>
              <a:rPr lang="fr-FR" sz="1800" i="0" u="none" strike="noStrike" cap="none" dirty="0">
                <a:solidFill>
                  <a:srgbClr val="052E45"/>
                </a:solidFill>
                <a:ea typeface="Chau Philomene One"/>
                <a:cs typeface="Chau Philomene One"/>
                <a:sym typeface="Chau Philomene One"/>
              </a:rPr>
              <a:t>Via l’achat de </a:t>
            </a:r>
            <a:r>
              <a:rPr lang="fr-FR" sz="1800" b="1" i="0" u="none" strike="noStrike" cap="none" dirty="0">
                <a:solidFill>
                  <a:srgbClr val="052E45"/>
                </a:solidFill>
                <a:ea typeface="Chau Philomene One"/>
                <a:cs typeface="Chau Philomene One"/>
                <a:sym typeface="Chau Philomene One"/>
              </a:rPr>
              <a:t>pièces détachées </a:t>
            </a:r>
            <a:r>
              <a:rPr lang="fr-FR" sz="1800" i="0" u="none" strike="noStrike" cap="none" dirty="0">
                <a:solidFill>
                  <a:srgbClr val="052E45"/>
                </a:solidFill>
                <a:ea typeface="Chau Philomene One"/>
                <a:cs typeface="Chau Philomene One"/>
                <a:sym typeface="Chau Philomene One"/>
              </a:rPr>
              <a:t>&amp; de tutoriels (</a:t>
            </a:r>
            <a:r>
              <a:rPr lang="fr-FR" sz="1800" i="0" u="none" strike="noStrike" cap="none" dirty="0" err="1">
                <a:solidFill>
                  <a:srgbClr val="052E45"/>
                </a:solidFill>
                <a:ea typeface="Chau Philomene One"/>
                <a:cs typeface="Chau Philomene One"/>
                <a:sym typeface="Chau Philomene One"/>
              </a:rPr>
              <a:t>Sosav</a:t>
            </a:r>
            <a:r>
              <a:rPr lang="fr-FR" sz="1800" i="0" u="none" strike="noStrike" cap="none" dirty="0">
                <a:solidFill>
                  <a:srgbClr val="052E45"/>
                </a:solidFill>
                <a:ea typeface="Chau Philomene One"/>
                <a:cs typeface="Chau Philomene One"/>
                <a:sym typeface="Chau Philomene One"/>
              </a:rPr>
              <a:t>, </a:t>
            </a:r>
            <a:r>
              <a:rPr lang="fr-FR" sz="1800" i="0" u="none" strike="noStrike" cap="none" dirty="0" err="1">
                <a:solidFill>
                  <a:srgbClr val="052E45"/>
                </a:solidFill>
                <a:ea typeface="Chau Philomene One"/>
                <a:cs typeface="Chau Philomene One"/>
                <a:sym typeface="Chau Philomene One"/>
              </a:rPr>
              <a:t>Ifixit</a:t>
            </a:r>
            <a:r>
              <a:rPr lang="fr-FR" sz="1800" i="0" u="none" strike="noStrike" cap="none" dirty="0">
                <a:solidFill>
                  <a:srgbClr val="052E45"/>
                </a:solidFill>
                <a:ea typeface="Chau Philomene One"/>
                <a:cs typeface="Chau Philomene One"/>
                <a:sym typeface="Chau Philomene One"/>
              </a:rPr>
              <a:t>...)</a:t>
            </a:r>
          </a:p>
          <a:p>
            <a:pPr marL="914400" lvl="0" indent="-355600">
              <a:buClr>
                <a:schemeClr val="dk1"/>
              </a:buClr>
              <a:buSzPts val="2000"/>
              <a:buFont typeface="Chau Philomene One"/>
              <a:buChar char="-"/>
            </a:pPr>
            <a:r>
              <a:rPr lang="fr-FR" sz="1800" dirty="0"/>
              <a:t>Vérifier </a:t>
            </a:r>
            <a:r>
              <a:rPr lang="fr-FR" sz="1800" b="1" dirty="0"/>
              <a:t>l’indice de réparabilité</a:t>
            </a:r>
            <a:r>
              <a:rPr lang="fr-FR" sz="1800" dirty="0"/>
              <a:t> du modèle avant de se lancer</a:t>
            </a:r>
            <a:endParaRPr lang="fr-FR" sz="1800" dirty="0">
              <a:solidFill>
                <a:srgbClr val="052E45"/>
              </a:solidFill>
              <a:ea typeface="Chau Philomene One"/>
              <a:cs typeface="Chau Philomene One"/>
            </a:endParaRPr>
          </a:p>
          <a:p>
            <a:pPr marL="914400" marR="0" lvl="0" indent="-355600" algn="l" rtl="0">
              <a:lnSpc>
                <a:spcPct val="100000"/>
              </a:lnSpc>
              <a:spcBef>
                <a:spcPts val="0"/>
              </a:spcBef>
              <a:spcAft>
                <a:spcPts val="0"/>
              </a:spcAft>
              <a:buSzPts val="2000"/>
              <a:buFont typeface="Chau Philomene One"/>
              <a:buChar char="-"/>
            </a:pPr>
            <a:r>
              <a:rPr lang="fr-FR" sz="1800" i="0" u="none" strike="noStrike" cap="none" dirty="0">
                <a:solidFill>
                  <a:srgbClr val="052E45"/>
                </a:solidFill>
                <a:ea typeface="Chau Philomene One"/>
                <a:cs typeface="Chau Philomene One"/>
                <a:sym typeface="Chau Philomene One"/>
              </a:rPr>
              <a:t>En participant à un atelier </a:t>
            </a:r>
            <a:r>
              <a:rPr lang="fr-FR" sz="1800" i="0" u="none" strike="noStrike" cap="none" err="1">
                <a:solidFill>
                  <a:srgbClr val="052E45"/>
                </a:solidFill>
                <a:ea typeface="Chau Philomene One"/>
                <a:cs typeface="Chau Philomene One"/>
                <a:sym typeface="Chau Philomene One"/>
              </a:rPr>
              <a:t>repair</a:t>
            </a:r>
            <a:r>
              <a:rPr lang="fr-FR" sz="1800" i="0" u="none" strike="noStrike" cap="none" dirty="0">
                <a:solidFill>
                  <a:srgbClr val="052E45"/>
                </a:solidFill>
                <a:ea typeface="Chau Philomene One"/>
                <a:cs typeface="Chau Philomene One"/>
                <a:sym typeface="Chau Philomene One"/>
              </a:rPr>
              <a:t> café près de chez soi :</a:t>
            </a:r>
            <a:r>
              <a:rPr lang="fr-FR" sz="1800" i="0" u="none" strike="noStrike" cap="none" dirty="0">
                <a:solidFill>
                  <a:schemeClr val="dk1"/>
                </a:solidFill>
                <a:ea typeface="Chau Philomene One"/>
                <a:cs typeface="Chau Philomene One"/>
                <a:sym typeface="Chau Philomene One"/>
              </a:rPr>
              <a:t> </a:t>
            </a:r>
            <a:r>
              <a:rPr lang="fr-FR" sz="1800" i="0" u="sng" strike="noStrike" cap="none" dirty="0">
                <a:solidFill>
                  <a:srgbClr val="8ACBFD"/>
                </a:solidFill>
                <a:ea typeface="Chau Philomene One"/>
                <a:cs typeface="Chau Philomene One"/>
                <a:sym typeface="Chau Philomene One"/>
                <a:hlinkClick r:id="rId5">
                  <a:extLst>
                    <a:ext uri="{A12FA001-AC4F-418D-AE19-62706E023703}">
                      <ahyp:hlinkClr xmlns:ahyp="http://schemas.microsoft.com/office/drawing/2018/hyperlinkcolor" val="tx"/>
                    </a:ext>
                  </a:extLst>
                </a:hlinkClick>
              </a:rPr>
              <a:t>https://www.repaircafe.org/fr/</a:t>
            </a:r>
            <a:endParaRPr lang="fr-FR" sz="1800" i="0" u="sng" strike="noStrike" cap="none" dirty="0">
              <a:solidFill>
                <a:srgbClr val="8ACBFD"/>
              </a:solidFill>
              <a:ea typeface="Chau Philomene One"/>
              <a:cs typeface="Chau Philomene One"/>
              <a:sym typeface="Chau Philomene One"/>
            </a:endParaRPr>
          </a:p>
          <a:p>
            <a:pPr marL="914400" indent="-355600">
              <a:buSzPts val="2000"/>
              <a:buFont typeface="Chau Philomene One"/>
              <a:buChar char="-"/>
            </a:pPr>
            <a:endParaRPr lang="fr-FR" sz="1800" u="sng" dirty="0">
              <a:solidFill>
                <a:srgbClr val="8ACBFD"/>
              </a:solidFill>
            </a:endParaRPr>
          </a:p>
          <a:p>
            <a:r>
              <a:rPr lang="fr-FR" sz="1800" u="sng" dirty="0">
                <a:solidFill>
                  <a:srgbClr val="E7639B"/>
                </a:solidFill>
              </a:rPr>
              <a:t>Bon à savoir</a:t>
            </a:r>
          </a:p>
          <a:p>
            <a:pPr marL="914400" indent="-349250">
              <a:buClr>
                <a:schemeClr val="dk1"/>
              </a:buClr>
              <a:buSzPts val="1900"/>
              <a:buFont typeface="Chau Philomene One"/>
              <a:buChar char="-"/>
            </a:pPr>
            <a:r>
              <a:rPr lang="fr-FR" sz="1800" dirty="0">
                <a:solidFill>
                  <a:srgbClr val="052E45"/>
                </a:solidFill>
              </a:rPr>
              <a:t>Le Bonus réparation réduit le coût de nombreuses réparations</a:t>
            </a:r>
          </a:p>
          <a:p>
            <a:pPr marL="914400" indent="-349250">
              <a:buClr>
                <a:schemeClr val="dk1"/>
              </a:buClr>
              <a:buSzPts val="1900"/>
              <a:buFont typeface="Chau Philomene One"/>
              <a:buChar char="-"/>
            </a:pPr>
            <a:r>
              <a:rPr lang="fr-FR" sz="1800" dirty="0">
                <a:solidFill>
                  <a:srgbClr val="052E45"/>
                </a:solidFill>
              </a:rPr>
              <a:t>L’indice de réparabilité aide à choisir un téléphone durable</a:t>
            </a:r>
          </a:p>
          <a:p>
            <a:pPr marL="914400" indent="-349250">
              <a:buClr>
                <a:schemeClr val="dk1"/>
              </a:buClr>
              <a:buSzPts val="1900"/>
              <a:buFont typeface="Chau Philomene One"/>
              <a:buChar char="-"/>
            </a:pPr>
            <a:r>
              <a:rPr lang="fr-FR" sz="1800" dirty="0">
                <a:solidFill>
                  <a:srgbClr val="052E45"/>
                </a:solidFill>
              </a:rPr>
              <a:t>Remplacer une batterie peut prolonger la vie d’un téléphone de plusieurs années</a:t>
            </a:r>
          </a:p>
          <a:p>
            <a:pPr marL="558800" marR="0" lvl="0" algn="l" rtl="0">
              <a:lnSpc>
                <a:spcPct val="100000"/>
              </a:lnSpc>
              <a:spcBef>
                <a:spcPts val="0"/>
              </a:spcBef>
              <a:spcAft>
                <a:spcPts val="0"/>
              </a:spcAft>
              <a:buSzPts val="2000"/>
            </a:pPr>
            <a:endParaRPr lang="fr-FR" sz="1800" i="0" u="sng" strike="noStrike" cap="none" dirty="0">
              <a:solidFill>
                <a:srgbClr val="418FDE"/>
              </a:solidFill>
              <a:ea typeface="Chau Philomene One"/>
              <a:cs typeface="Chau Philomene One"/>
              <a:sym typeface="Chau Philomene One"/>
            </a:endParaRPr>
          </a:p>
        </p:txBody>
      </p:sp>
      <p:pic>
        <p:nvPicPr>
          <p:cNvPr id="128" name="Google Shape;128;p11"/>
          <p:cNvPicPr preferRelativeResize="0"/>
          <p:nvPr/>
        </p:nvPicPr>
        <p:blipFill rotWithShape="1">
          <a:blip r:embed="rId6">
            <a:alphaModFix/>
          </a:blip>
          <a:srcRect l="20" t="39" r="44"/>
          <a:stretch/>
        </p:blipFill>
        <p:spPr>
          <a:xfrm>
            <a:off x="10240550" y="270738"/>
            <a:ext cx="1662751" cy="1337532"/>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12"/>
          <p:cNvSpPr/>
          <p:nvPr/>
        </p:nvSpPr>
        <p:spPr>
          <a:xfrm>
            <a:off x="740225" y="490700"/>
            <a:ext cx="9033300" cy="1015500"/>
          </a:xfrm>
          <a:prstGeom prst="rect">
            <a:avLst/>
          </a:prstGeom>
          <a:noFill/>
          <a:ln>
            <a:noFill/>
          </a:ln>
        </p:spPr>
        <p:txBody>
          <a:bodyPr spcFirstLastPara="1" wrap="square" lIns="91400" tIns="45675" rIns="91400" bIns="45675" anchor="t" anchorCtr="0">
            <a:noAutofit/>
          </a:bodyPr>
          <a:lstStyle/>
          <a:p>
            <a:pPr marL="0" lvl="0" indent="0" algn="l" rtl="0">
              <a:spcBef>
                <a:spcPts val="0"/>
              </a:spcBef>
              <a:spcAft>
                <a:spcPts val="0"/>
              </a:spcAft>
              <a:buClr>
                <a:srgbClr val="000000"/>
              </a:buClr>
              <a:buSzPts val="2800"/>
              <a:buFont typeface="Arial"/>
              <a:buNone/>
            </a:pPr>
            <a:r>
              <a:rPr lang="fr-FR" sz="2800" dirty="0">
                <a:solidFill>
                  <a:srgbClr val="052E45"/>
                </a:solidFill>
                <a:latin typeface="Poppins ExtraBold"/>
                <a:ea typeface="Chau Philomene One"/>
                <a:cs typeface="Chau Philomene One"/>
                <a:sym typeface="Chau Philomene One"/>
              </a:rPr>
              <a:t>Prolonger la durée de vie de son mobile – comment faire ? </a:t>
            </a:r>
            <a:endParaRPr lang="fr-FR" sz="2800" dirty="0">
              <a:solidFill>
                <a:srgbClr val="052E45"/>
              </a:solidFill>
              <a:latin typeface="Poppins ExtraBold"/>
              <a:ea typeface="Chau Philomene One"/>
              <a:cs typeface="Chau Philomene One"/>
            </a:endParaRPr>
          </a:p>
        </p:txBody>
      </p:sp>
      <p:sp>
        <p:nvSpPr>
          <p:cNvPr id="134" name="Google Shape;134;p12"/>
          <p:cNvSpPr/>
          <p:nvPr/>
        </p:nvSpPr>
        <p:spPr>
          <a:xfrm>
            <a:off x="734970" y="1507697"/>
            <a:ext cx="10335300" cy="52404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r>
              <a:rPr lang="fr-FR" sz="2000" b="1" i="0" u="none" strike="noStrike" cap="none" dirty="0">
                <a:solidFill>
                  <a:srgbClr val="E7639B"/>
                </a:solidFill>
                <a:ea typeface="Chau Philomene One"/>
                <a:cs typeface="Chau Philomene One"/>
                <a:sym typeface="Chau Philomene One"/>
              </a:rPr>
              <a:t>&gt;&gt; Faire le choix d’un téléphone réparable</a:t>
            </a:r>
            <a:endParaRPr lang="fr-FR" sz="2000" b="1" i="0" u="none" strike="noStrike" cap="none" dirty="0">
              <a:solidFill>
                <a:srgbClr val="E7639B"/>
              </a:solidFill>
              <a:ea typeface="Chau Philomene One"/>
              <a:cs typeface="Chau Philomene One"/>
            </a:endParaRPr>
          </a:p>
          <a:p>
            <a:pPr marL="0" marR="0" lvl="0" indent="0" algn="l" rtl="0">
              <a:lnSpc>
                <a:spcPct val="100000"/>
              </a:lnSpc>
              <a:spcBef>
                <a:spcPts val="0"/>
              </a:spcBef>
              <a:spcAft>
                <a:spcPts val="0"/>
              </a:spcAft>
              <a:buNone/>
            </a:pPr>
            <a:endParaRPr lang="fr-FR" sz="1200" b="1" dirty="0">
              <a:solidFill>
                <a:srgbClr val="418FDE"/>
              </a:solidFill>
              <a:ea typeface="Poppins"/>
              <a:cs typeface="Poppins"/>
            </a:endParaRPr>
          </a:p>
          <a:p>
            <a:r>
              <a:rPr lang="fr-FR" sz="1800" i="0" u="none" strike="noStrike" cap="none" dirty="0">
                <a:solidFill>
                  <a:srgbClr val="E7639B"/>
                </a:solidFill>
                <a:ea typeface="Chau Philomene One"/>
                <a:cs typeface="Chau Philomene One"/>
                <a:sym typeface="Chau Philomene One"/>
              </a:rPr>
              <a:t>Faire le choix d’un équipement avec un indice de réparabilité </a:t>
            </a:r>
            <a:r>
              <a:rPr lang="fr-FR" sz="1800" dirty="0">
                <a:solidFill>
                  <a:srgbClr val="E7639B"/>
                </a:solidFill>
                <a:ea typeface="Chau Philomene One"/>
                <a:cs typeface="Chau Philomene One"/>
                <a:sym typeface="Chau Philomene One"/>
              </a:rPr>
              <a:t>élevé :</a:t>
            </a:r>
            <a:r>
              <a:rPr lang="fr-FR" sz="1800" dirty="0">
                <a:solidFill>
                  <a:srgbClr val="DD0079"/>
                </a:solidFill>
                <a:ea typeface="Chau Philomene One"/>
                <a:cs typeface="Chau Philomene One"/>
                <a:sym typeface="Chau Philomene One"/>
              </a:rPr>
              <a:t> </a:t>
            </a:r>
            <a:r>
              <a:rPr lang="fr-FR" sz="1800" b="1" u="sng" dirty="0">
                <a:solidFill>
                  <a:srgbClr val="8ACBFD"/>
                </a:solidFill>
                <a:ea typeface="Chau Philomene One"/>
                <a:cs typeface="Chau Philomene One"/>
                <a:sym typeface="Chau Philomene One"/>
                <a:hlinkClick r:id="rId3">
                  <a:extLst>
                    <a:ext uri="{A12FA001-AC4F-418D-AE19-62706E023703}">
                      <ahyp:hlinkClr xmlns:ahyp="http://schemas.microsoft.com/office/drawing/2018/hyperlinkcolor" val="tx"/>
                    </a:ext>
                  </a:extLst>
                </a:hlinkClick>
              </a:rPr>
              <a:t>https</a:t>
            </a:r>
            <a:r>
              <a:rPr lang="fr-FR" sz="1800" b="1" i="0" u="sng" strike="noStrike" cap="none" dirty="0">
                <a:solidFill>
                  <a:srgbClr val="8ACBFD"/>
                </a:solidFill>
                <a:ea typeface="Chau Philomene One"/>
                <a:cs typeface="Chau Philomene One"/>
                <a:sym typeface="Chau Philomene One"/>
                <a:hlinkClick r:id="rId3">
                  <a:extLst>
                    <a:ext uri="{A12FA001-AC4F-418D-AE19-62706E023703}">
                      <ahyp:hlinkClr xmlns:ahyp="http://schemas.microsoft.com/office/drawing/2018/hyperlinkcolor" val="tx"/>
                    </a:ext>
                  </a:extLst>
                </a:hlinkClick>
              </a:rPr>
              <a:t>://longuevieauxobjets.gouv.fr/</a:t>
            </a:r>
            <a:r>
              <a:rPr lang="fr-FR" sz="1800" b="1" u="sng" dirty="0">
                <a:solidFill>
                  <a:srgbClr val="8ACBFD"/>
                </a:solidFill>
                <a:ea typeface="Chau Philomene One"/>
                <a:cs typeface="Chau Philomene One"/>
                <a:sym typeface="Chau Philomene One"/>
                <a:hlinkClick r:id="rId3">
                  <a:extLst>
                    <a:ext uri="{A12FA001-AC4F-418D-AE19-62706E023703}">
                      <ahyp:hlinkClr xmlns:ahyp="http://schemas.microsoft.com/office/drawing/2018/hyperlinkcolor" val="tx"/>
                    </a:ext>
                  </a:extLst>
                </a:hlinkClick>
              </a:rPr>
              <a:t>indice-de-reparabilite</a:t>
            </a:r>
            <a:endParaRPr lang="fr-FR" sz="1800" b="1" dirty="0">
              <a:solidFill>
                <a:srgbClr val="8ACBFD"/>
              </a:solidFill>
              <a:ea typeface="Chau Philomene One"/>
              <a:cs typeface="Chau Philomene One"/>
            </a:endParaRPr>
          </a:p>
          <a:p>
            <a:endParaRPr lang="fr-FR" sz="1800" dirty="0">
              <a:solidFill>
                <a:srgbClr val="DD0079"/>
              </a:solidFill>
              <a:ea typeface="Chau Philomene One"/>
              <a:cs typeface="Chau Philomene One"/>
              <a:sym typeface="Chau Philomene One"/>
            </a:endParaRPr>
          </a:p>
          <a:p>
            <a:r>
              <a:rPr lang="fr-FR" sz="1800" dirty="0">
                <a:solidFill>
                  <a:srgbClr val="E7639B"/>
                </a:solidFill>
                <a:ea typeface="Chau Philomene One"/>
                <a:cs typeface="Chau Philomene One"/>
                <a:sym typeface="Chau Philomene One"/>
              </a:rPr>
              <a:t>Faire</a:t>
            </a:r>
            <a:r>
              <a:rPr lang="fr-FR" sz="1800" i="0" u="none" strike="noStrike" cap="none" dirty="0">
                <a:solidFill>
                  <a:srgbClr val="E7639B"/>
                </a:solidFill>
                <a:ea typeface="Chau Philomene One"/>
                <a:cs typeface="Chau Philomene One"/>
                <a:sym typeface="Chau Philomene One"/>
              </a:rPr>
              <a:t> le choix d’un mobile reconditionné de qualité </a:t>
            </a:r>
            <a:r>
              <a:rPr lang="fr-FR" sz="1800" dirty="0">
                <a:solidFill>
                  <a:srgbClr val="052E45"/>
                </a:solidFill>
                <a:ea typeface="Chau Philomene One"/>
                <a:cs typeface="Chau Philomene One"/>
                <a:sym typeface="Chau Philomene One"/>
              </a:rPr>
              <a:t>avec </a:t>
            </a:r>
            <a:r>
              <a:rPr lang="fr-FR" sz="1800" i="0" u="none" strike="noStrike" cap="none" dirty="0">
                <a:solidFill>
                  <a:srgbClr val="052E45"/>
                </a:solidFill>
                <a:ea typeface="Chau Philomene One"/>
                <a:cs typeface="Chau Philomene One"/>
                <a:sym typeface="Chau Philomene One"/>
              </a:rPr>
              <a:t>Ateliers du Bocage, </a:t>
            </a:r>
            <a:r>
              <a:rPr lang="fr-FR" sz="1800" i="0" u="none" strike="noStrike" cap="none" err="1">
                <a:solidFill>
                  <a:srgbClr val="052E45"/>
                </a:solidFill>
                <a:ea typeface="Chau Philomene One"/>
                <a:cs typeface="Chau Philomene One"/>
                <a:sym typeface="Chau Philomene One"/>
              </a:rPr>
              <a:t>Smaaart</a:t>
            </a:r>
            <a:r>
              <a:rPr lang="fr-FR" sz="1800" i="0" u="none" strike="noStrike" cap="none" dirty="0">
                <a:solidFill>
                  <a:srgbClr val="052E45"/>
                </a:solidFill>
                <a:ea typeface="Chau Philomene One"/>
                <a:cs typeface="Chau Philomene One"/>
                <a:sym typeface="Chau Philomene One"/>
              </a:rPr>
              <a:t>, Label Emmaüs</a:t>
            </a:r>
            <a:r>
              <a:rPr lang="fr-FR" sz="1800" dirty="0">
                <a:solidFill>
                  <a:srgbClr val="052E45"/>
                </a:solidFill>
                <a:ea typeface="Chau Philomene One"/>
                <a:cs typeface="Chau Philomene One"/>
                <a:sym typeface="Chau Philomene One"/>
              </a:rPr>
              <a:t>…</a:t>
            </a:r>
            <a:r>
              <a:rPr lang="fr-FR" sz="1800" i="0" u="none" strike="noStrike" cap="none" dirty="0">
                <a:solidFill>
                  <a:srgbClr val="052E45"/>
                </a:solidFill>
                <a:ea typeface="Chau Philomene One"/>
                <a:cs typeface="Chau Philomene One"/>
                <a:sym typeface="Chau Philomene One"/>
              </a:rPr>
              <a:t> </a:t>
            </a:r>
            <a:endParaRPr lang="fr-FR" sz="1800">
              <a:solidFill>
                <a:srgbClr val="418FDE"/>
              </a:solidFill>
              <a:ea typeface="Chau Philomene One"/>
            </a:endParaRPr>
          </a:p>
          <a:p>
            <a:endParaRPr lang="fr-FR" sz="1800" dirty="0">
              <a:solidFill>
                <a:srgbClr val="DD0079"/>
              </a:solidFill>
              <a:ea typeface="Chau Philomene One"/>
            </a:endParaRPr>
          </a:p>
          <a:p>
            <a:r>
              <a:rPr lang="fr-FR" sz="1800" i="0" u="none" strike="noStrike" cap="none" dirty="0">
                <a:solidFill>
                  <a:srgbClr val="E7639B"/>
                </a:solidFill>
                <a:ea typeface="Chau Philomene One"/>
                <a:sym typeface="Chau Philomene One"/>
              </a:rPr>
              <a:t>Faire le choix d’un </a:t>
            </a:r>
            <a:r>
              <a:rPr lang="fr-FR" sz="1800" i="0" u="none" strike="noStrike" cap="none" dirty="0">
                <a:solidFill>
                  <a:srgbClr val="E7639B"/>
                </a:solidFill>
                <a:ea typeface="Chau Philomene One"/>
                <a:cs typeface="Chau Philomene One"/>
                <a:sym typeface="Chau Philomene One"/>
              </a:rPr>
              <a:t>téléphone durable et éthique comme </a:t>
            </a:r>
            <a:r>
              <a:rPr lang="fr-FR" sz="1800" err="1">
                <a:solidFill>
                  <a:srgbClr val="E7639B"/>
                </a:solidFill>
                <a:ea typeface="Chau Philomene One"/>
                <a:cs typeface="Chau Philomene One"/>
                <a:sym typeface="Chau Philomene One"/>
              </a:rPr>
              <a:t>Fairphone</a:t>
            </a:r>
            <a:r>
              <a:rPr lang="fr-FR" sz="1800" dirty="0">
                <a:solidFill>
                  <a:srgbClr val="E7639B"/>
                </a:solidFill>
                <a:ea typeface="Chau Philomene One"/>
                <a:cs typeface="Chau Philomene One"/>
                <a:sym typeface="Chau Philomene One"/>
              </a:rPr>
              <a:t> :</a:t>
            </a:r>
            <a:r>
              <a:rPr lang="fr-FR" sz="1800" dirty="0">
                <a:solidFill>
                  <a:srgbClr val="DD0079"/>
                </a:solidFill>
                <a:ea typeface="Chau Philomene One"/>
                <a:cs typeface="Chau Philomene One"/>
                <a:sym typeface="Chau Philomene One"/>
              </a:rPr>
              <a:t> </a:t>
            </a:r>
            <a:r>
              <a:rPr lang="fr-FR" sz="1800" b="1" u="sng" dirty="0">
                <a:solidFill>
                  <a:srgbClr val="8ACBFD"/>
                </a:solidFill>
                <a:ea typeface="Chau Philomene One"/>
                <a:cs typeface="Chau Philomene One"/>
                <a:sym typeface="Chau Philomene One"/>
                <a:hlinkClick r:id="" action="ppaction://noaction">
                  <a:extLst>
                    <a:ext uri="{A12FA001-AC4F-418D-AE19-62706E023703}">
                      <ahyp:hlinkClr xmlns:ahyp="http://schemas.microsoft.com/office/drawing/2018/hyperlinkcolor" val="tx"/>
                    </a:ext>
                  </a:extLst>
                </a:hlinkClick>
              </a:rPr>
              <a:t>https</a:t>
            </a:r>
            <a:r>
              <a:rPr lang="fr-FR" sz="1800" b="1" i="0" u="sng" strike="noStrike" cap="none" dirty="0">
                <a:solidFill>
                  <a:srgbClr val="8ACBFD"/>
                </a:solidFill>
                <a:ea typeface="Chau Philomene One"/>
                <a:cs typeface="Chau Philomene One"/>
                <a:sym typeface="Chau Philomene One"/>
                <a:hlinkClick r:id="" action="ppaction://noaction">
                  <a:extLst>
                    <a:ext uri="{A12FA001-AC4F-418D-AE19-62706E023703}">
                      <ahyp:hlinkClr xmlns:ahyp="http://schemas.microsoft.com/office/drawing/2018/hyperlinkcolor" val="tx"/>
                    </a:ext>
                  </a:extLst>
                </a:hlinkClick>
              </a:rPr>
              <a:t>://www.fairphone.com/fr/</a:t>
            </a:r>
            <a:r>
              <a:rPr lang="fr-FR" sz="1800" b="1" i="0" u="none" strike="noStrike" cap="none" dirty="0">
                <a:solidFill>
                  <a:srgbClr val="8ACBFD"/>
                </a:solidFill>
                <a:ea typeface="Chau Philomene One"/>
                <a:cs typeface="Chau Philomene One"/>
                <a:sym typeface="Chau Philomene One"/>
              </a:rPr>
              <a:t> </a:t>
            </a:r>
            <a:endParaRPr lang="fr-FR" sz="1800" b="1">
              <a:solidFill>
                <a:srgbClr val="8ACBFD"/>
              </a:solidFill>
              <a:ea typeface="Chau Philomene One"/>
              <a:cs typeface="Chau Philomene One"/>
            </a:endParaRPr>
          </a:p>
          <a:p>
            <a:endParaRPr lang="fr-FR" sz="1800" dirty="0">
              <a:solidFill>
                <a:srgbClr val="DD0079"/>
              </a:solidFill>
              <a:ea typeface="Chau Philomene One"/>
              <a:cs typeface="Chau Philomene One"/>
              <a:sym typeface="Chau Philomene One"/>
            </a:endParaRPr>
          </a:p>
          <a:p>
            <a:r>
              <a:rPr lang="fr-FR" sz="1800" dirty="0">
                <a:solidFill>
                  <a:srgbClr val="E7639B"/>
                </a:solidFill>
                <a:ea typeface="Chau Philomene One"/>
                <a:cs typeface="Chau Philomene One"/>
                <a:sym typeface="Chau Philomene One"/>
              </a:rPr>
              <a:t>Avant tout, ne pas succomber à l'achat d'un nouveau smartphone : </a:t>
            </a:r>
            <a:r>
              <a:rPr lang="fr-FR" sz="1800" dirty="0">
                <a:solidFill>
                  <a:srgbClr val="052E45"/>
                </a:solidFill>
                <a:ea typeface="Chau Philomene One"/>
                <a:cs typeface="Chau Philomene One"/>
                <a:sym typeface="Chau Philomene One"/>
              </a:rPr>
              <a:t>faire le choix de </a:t>
            </a:r>
            <a:r>
              <a:rPr lang="fr-FR" sz="1800" err="1">
                <a:solidFill>
                  <a:srgbClr val="052E45"/>
                </a:solidFill>
                <a:ea typeface="Chau Philomene One"/>
                <a:cs typeface="Chau Philomene One"/>
                <a:sym typeface="Chau Philomene One"/>
              </a:rPr>
              <a:t>TeleCoop</a:t>
            </a:r>
            <a:r>
              <a:rPr lang="fr-FR" sz="1800" dirty="0">
                <a:solidFill>
                  <a:srgbClr val="052E45"/>
                </a:solidFill>
                <a:ea typeface="Chau Philomene One"/>
                <a:cs typeface="Chau Philomene One"/>
                <a:sym typeface="Chau Philomene One"/>
              </a:rPr>
              <a:t> comme opérateur mobile pour être accompagné dans cette démarche,</a:t>
            </a:r>
            <a:endParaRPr lang="fr-FR" sz="1800">
              <a:solidFill>
                <a:srgbClr val="052E45"/>
              </a:solidFill>
              <a:ea typeface="Chau Philomene One"/>
              <a:cs typeface="Chau Philomene One"/>
            </a:endParaRPr>
          </a:p>
          <a:p>
            <a:pPr marL="0" marR="0" lvl="0" indent="0" algn="l" rtl="0">
              <a:lnSpc>
                <a:spcPct val="100000"/>
              </a:lnSpc>
              <a:spcBef>
                <a:spcPts val="0"/>
              </a:spcBef>
              <a:spcAft>
                <a:spcPts val="0"/>
              </a:spcAft>
              <a:buNone/>
            </a:pPr>
            <a:endParaRPr lang="fr-FR" sz="1800" b="0" i="0" u="none" strike="noStrike" cap="none" dirty="0">
              <a:solidFill>
                <a:srgbClr val="000000"/>
              </a:solidFill>
              <a:ea typeface="Poppins"/>
              <a:cs typeface="Poppins"/>
            </a:endParaRPr>
          </a:p>
        </p:txBody>
      </p:sp>
      <p:pic>
        <p:nvPicPr>
          <p:cNvPr id="135" name="Google Shape;135;p12"/>
          <p:cNvPicPr preferRelativeResize="0"/>
          <p:nvPr/>
        </p:nvPicPr>
        <p:blipFill rotWithShape="1">
          <a:blip r:embed="rId4">
            <a:alphaModFix/>
          </a:blip>
          <a:srcRect l="20" t="39" r="44"/>
          <a:stretch/>
        </p:blipFill>
        <p:spPr>
          <a:xfrm>
            <a:off x="10240550" y="270738"/>
            <a:ext cx="1662751" cy="1337532"/>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pic>
        <p:nvPicPr>
          <p:cNvPr id="144" name="Google Shape;144;p13"/>
          <p:cNvPicPr preferRelativeResize="0"/>
          <p:nvPr/>
        </p:nvPicPr>
        <p:blipFill rotWithShape="1">
          <a:blip r:embed="rId3">
            <a:alphaModFix/>
          </a:blip>
          <a:srcRect l="73" r="27"/>
          <a:stretch/>
        </p:blipFill>
        <p:spPr>
          <a:xfrm>
            <a:off x="6419925" y="0"/>
            <a:ext cx="5772073" cy="6857999"/>
          </a:xfrm>
          <a:prstGeom prst="rect">
            <a:avLst/>
          </a:prstGeom>
          <a:noFill/>
          <a:ln>
            <a:noFill/>
          </a:ln>
        </p:spPr>
      </p:pic>
      <p:sp>
        <p:nvSpPr>
          <p:cNvPr id="3" name="Google Shape;94;p8">
            <a:extLst>
              <a:ext uri="{FF2B5EF4-FFF2-40B4-BE49-F238E27FC236}">
                <a16:creationId xmlns:a16="http://schemas.microsoft.com/office/drawing/2014/main" id="{F9D2B667-C4B1-3026-8C3B-B5BC2FD973A3}"/>
              </a:ext>
            </a:extLst>
          </p:cNvPr>
          <p:cNvSpPr/>
          <p:nvPr/>
        </p:nvSpPr>
        <p:spPr>
          <a:xfrm>
            <a:off x="254391" y="3248471"/>
            <a:ext cx="5919164" cy="1727400"/>
          </a:xfrm>
          <a:prstGeom prst="rect">
            <a:avLst/>
          </a:prstGeom>
          <a:noFill/>
          <a:ln>
            <a:noFill/>
          </a:ln>
        </p:spPr>
        <p:txBody>
          <a:bodyPr spcFirstLastPara="1" wrap="square" lIns="91400" tIns="45675" rIns="91400" bIns="45675" anchor="ctr" anchorCtr="0">
            <a:noAutofit/>
          </a:bodyPr>
          <a:lstStyle/>
          <a:p>
            <a:pPr algn="ctr"/>
            <a:r>
              <a:rPr lang="fr-FR" sz="3500" dirty="0">
                <a:solidFill>
                  <a:srgbClr val="E7639B"/>
                </a:solidFill>
                <a:latin typeface="Poppins ExtraBold"/>
                <a:ea typeface="Chau Philomene One"/>
                <a:sym typeface="Chau Philomene One"/>
              </a:rPr>
              <a:t>Diminuer l’impact </a:t>
            </a:r>
            <a:r>
              <a:rPr lang="fr-FR" sz="3500" i="0" u="none" strike="noStrike" cap="none" dirty="0">
                <a:solidFill>
                  <a:srgbClr val="E7639B"/>
                </a:solidFill>
                <a:latin typeface="Poppins ExtraBold"/>
                <a:ea typeface="Chau Philomene One"/>
                <a:sym typeface="Chau Philomene One"/>
              </a:rPr>
              <a:t>de </a:t>
            </a:r>
            <a:r>
              <a:rPr lang="fr-FR" sz="3500" dirty="0">
                <a:solidFill>
                  <a:srgbClr val="E7639B"/>
                </a:solidFill>
                <a:latin typeface="Poppins ExtraBold"/>
                <a:ea typeface="Chau Philomene One"/>
                <a:sym typeface="Chau Philomene One"/>
              </a:rPr>
              <a:t>sa consommation </a:t>
            </a:r>
            <a:r>
              <a:rPr lang="fr-FR" sz="3500" i="0" u="none" strike="noStrike" cap="none" dirty="0">
                <a:solidFill>
                  <a:srgbClr val="E7639B"/>
                </a:solidFill>
                <a:latin typeface="Poppins ExtraBold"/>
                <a:ea typeface="Chau Philomene One"/>
                <a:sym typeface="Chau Philomene One"/>
              </a:rPr>
              <a:t>mobile</a:t>
            </a:r>
            <a:r>
              <a:rPr lang="fr-FR" sz="3500" dirty="0">
                <a:solidFill>
                  <a:srgbClr val="E7639B"/>
                </a:solidFill>
                <a:latin typeface="Poppins ExtraBold"/>
                <a:ea typeface="Chau Philomene One"/>
                <a:sym typeface="Chau Philomene One"/>
              </a:rPr>
              <a:t> </a:t>
            </a:r>
            <a:endParaRPr lang="fr-FR" dirty="0">
              <a:latin typeface="Poppins ExtraBold"/>
            </a:endParaRPr>
          </a:p>
        </p:txBody>
      </p:sp>
      <p:sp>
        <p:nvSpPr>
          <p:cNvPr id="5" name="Google Shape;96;p8">
            <a:extLst>
              <a:ext uri="{FF2B5EF4-FFF2-40B4-BE49-F238E27FC236}">
                <a16:creationId xmlns:a16="http://schemas.microsoft.com/office/drawing/2014/main" id="{F165F5EE-BCFB-7437-462E-3893C412ED8B}"/>
              </a:ext>
            </a:extLst>
          </p:cNvPr>
          <p:cNvSpPr txBox="1"/>
          <p:nvPr/>
        </p:nvSpPr>
        <p:spPr>
          <a:xfrm>
            <a:off x="955517" y="2106400"/>
            <a:ext cx="4522168" cy="1323409"/>
          </a:xfrm>
          <a:prstGeom prst="rect">
            <a:avLst/>
          </a:prstGeom>
          <a:noFill/>
          <a:ln>
            <a:noFill/>
          </a:ln>
        </p:spPr>
        <p:txBody>
          <a:bodyPr spcFirstLastPara="1" wrap="square" lIns="91425" tIns="91425" rIns="91425" bIns="91425" anchor="t" anchorCtr="0">
            <a:spAutoFit/>
          </a:bodyPr>
          <a:lstStyle/>
          <a:p>
            <a:pPr algn="ctr">
              <a:buSzPts val="2800"/>
            </a:pPr>
            <a:r>
              <a:rPr lang="fr-FR" sz="6000" b="1" dirty="0">
                <a:solidFill>
                  <a:srgbClr val="052E45"/>
                </a:solidFill>
                <a:latin typeface="Poppins ExtraBold"/>
                <a:ea typeface="Chau Philomene One"/>
                <a:cs typeface="Chau Philomene One"/>
                <a:sym typeface="Chau Philomene One"/>
              </a:rPr>
              <a:t>Chapitre 2 </a:t>
            </a:r>
            <a:endParaRPr lang="fr-FR" sz="6000" b="1" dirty="0">
              <a:solidFill>
                <a:srgbClr val="052E45"/>
              </a:solidFill>
              <a:latin typeface="Poppins ExtraBold"/>
              <a:ea typeface="Chau Philomene One"/>
              <a:cs typeface="Chau Philomene One"/>
            </a:endParaRPr>
          </a:p>
          <a:p>
            <a:pPr marL="0" lvl="0" indent="0" algn="l" rtl="0">
              <a:spcBef>
                <a:spcPts val="0"/>
              </a:spcBef>
              <a:spcAft>
                <a:spcPts val="0"/>
              </a:spcAft>
              <a:buNone/>
            </a:pPr>
            <a:endParaRPr dirty="0">
              <a:latin typeface="Poppins ExtraBold"/>
              <a:ea typeface="Calibri"/>
              <a:cs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14"/>
          <p:cNvSpPr/>
          <p:nvPr/>
        </p:nvSpPr>
        <p:spPr>
          <a:xfrm>
            <a:off x="722549" y="6266431"/>
            <a:ext cx="3795021" cy="369251"/>
          </a:xfrm>
          <a:prstGeom prst="rect">
            <a:avLst/>
          </a:prstGeom>
          <a:noFill/>
          <a:ln>
            <a:noFill/>
          </a:ln>
        </p:spPr>
        <p:txBody>
          <a:bodyPr spcFirstLastPara="1" wrap="square" lIns="91400" tIns="91400" rIns="91400" bIns="914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fr-FR" sz="1200" i="1" u="none" strike="noStrike" cap="none" dirty="0">
                <a:solidFill>
                  <a:srgbClr val="000000"/>
                </a:solidFill>
              </a:rPr>
              <a:t>Source :  ARCEP - </a:t>
            </a:r>
            <a:r>
              <a:rPr lang="fr-FR" sz="1200" i="1" u="none" strike="noStrike" cap="none" dirty="0" err="1">
                <a:solidFill>
                  <a:srgbClr val="000000"/>
                </a:solidFill>
              </a:rPr>
              <a:t>Tecmark</a:t>
            </a:r>
            <a:r>
              <a:rPr lang="fr-FR" sz="1200" i="1" u="none" strike="noStrike" cap="none" dirty="0">
                <a:solidFill>
                  <a:srgbClr val="000000"/>
                </a:solidFill>
              </a:rPr>
              <a:t> UK 2014 – IFOP 2024</a:t>
            </a:r>
            <a:endParaRPr sz="1200" i="1" u="none" strike="noStrike" cap="none" dirty="0">
              <a:solidFill>
                <a:srgbClr val="000000"/>
              </a:solidFill>
            </a:endParaRPr>
          </a:p>
        </p:txBody>
      </p:sp>
      <p:sp>
        <p:nvSpPr>
          <p:cNvPr id="150" name="Google Shape;150;p14"/>
          <p:cNvSpPr/>
          <p:nvPr/>
        </p:nvSpPr>
        <p:spPr>
          <a:xfrm>
            <a:off x="892624" y="1405099"/>
            <a:ext cx="11107199" cy="1015499"/>
          </a:xfrm>
          <a:prstGeom prst="rect">
            <a:avLst/>
          </a:prstGeom>
          <a:noFill/>
          <a:ln>
            <a:noFill/>
          </a:ln>
        </p:spPr>
        <p:txBody>
          <a:bodyPr spcFirstLastPara="1" wrap="square" lIns="91400" tIns="45675" rIns="91400" bIns="45675" anchor="t" anchorCtr="0">
            <a:noAutofit/>
          </a:bodyPr>
          <a:lstStyle/>
          <a:p>
            <a:pPr marL="0" marR="0" lvl="0" indent="0" algn="l" rtl="0">
              <a:lnSpc>
                <a:spcPct val="100000"/>
              </a:lnSpc>
              <a:spcBef>
                <a:spcPts val="0"/>
              </a:spcBef>
              <a:spcAft>
                <a:spcPts val="0"/>
              </a:spcAft>
              <a:buClr>
                <a:srgbClr val="000000"/>
              </a:buClr>
              <a:buSzPts val="3000"/>
              <a:buFont typeface="Arial"/>
              <a:buNone/>
            </a:pPr>
            <a:endParaRPr sz="3000" b="1" i="0" u="none" strike="noStrike" cap="none">
              <a:solidFill>
                <a:schemeClr val="dk1"/>
              </a:solidFill>
              <a:latin typeface="Poppins"/>
              <a:ea typeface="Poppins"/>
              <a:cs typeface="Poppins"/>
              <a:sym typeface="Poppins"/>
            </a:endParaRPr>
          </a:p>
        </p:txBody>
      </p:sp>
      <p:sp>
        <p:nvSpPr>
          <p:cNvPr id="151" name="Google Shape;151;p14"/>
          <p:cNvSpPr/>
          <p:nvPr/>
        </p:nvSpPr>
        <p:spPr>
          <a:xfrm>
            <a:off x="740225" y="490700"/>
            <a:ext cx="8217600" cy="1015500"/>
          </a:xfrm>
          <a:prstGeom prst="rect">
            <a:avLst/>
          </a:prstGeom>
          <a:noFill/>
          <a:ln>
            <a:noFill/>
          </a:ln>
        </p:spPr>
        <p:txBody>
          <a:bodyPr spcFirstLastPara="1" wrap="square" lIns="91400" tIns="45675" rIns="91400" bIns="45675" anchor="t" anchorCtr="0">
            <a:noAutofit/>
          </a:bodyPr>
          <a:lstStyle/>
          <a:p>
            <a:pPr marL="0" marR="0" lvl="0" indent="0" algn="l" rtl="0">
              <a:lnSpc>
                <a:spcPct val="100000"/>
              </a:lnSpc>
              <a:spcBef>
                <a:spcPts val="0"/>
              </a:spcBef>
              <a:spcAft>
                <a:spcPts val="0"/>
              </a:spcAft>
              <a:buClr>
                <a:srgbClr val="000000"/>
              </a:buClr>
              <a:buSzPts val="2800"/>
              <a:buFont typeface="Arial"/>
              <a:buNone/>
            </a:pPr>
            <a:r>
              <a:rPr lang="fr-FR" sz="2800" i="0" u="none" strike="noStrike" cap="none" dirty="0">
                <a:solidFill>
                  <a:srgbClr val="052E45"/>
                </a:solidFill>
                <a:latin typeface="Poppins ExtraBold"/>
                <a:ea typeface="Chau Philomene One"/>
                <a:cs typeface="Chau Philomene One"/>
                <a:sym typeface="Chau Philomene One"/>
              </a:rPr>
              <a:t>Quels impacts de nos usages ?</a:t>
            </a:r>
            <a:endParaRPr lang="fr-FR" sz="2800" i="0" u="none" strike="noStrike" cap="none" dirty="0">
              <a:solidFill>
                <a:srgbClr val="052E45"/>
              </a:solidFill>
              <a:latin typeface="Poppins ExtraBold"/>
              <a:ea typeface="Chau Philomene One"/>
              <a:cs typeface="Chau Philomene One"/>
            </a:endParaRPr>
          </a:p>
          <a:p>
            <a:pPr marL="0" marR="0" lvl="0" indent="0" algn="l" rtl="0">
              <a:lnSpc>
                <a:spcPct val="100000"/>
              </a:lnSpc>
              <a:spcBef>
                <a:spcPts val="0"/>
              </a:spcBef>
              <a:spcAft>
                <a:spcPts val="0"/>
              </a:spcAft>
              <a:buClr>
                <a:srgbClr val="000000"/>
              </a:buClr>
              <a:buSzPts val="2800"/>
              <a:buFont typeface="Arial"/>
              <a:buNone/>
            </a:pPr>
            <a:endParaRPr lang="fr-FR" sz="2800" b="1" i="0" u="none" strike="noStrike" cap="none" dirty="0">
              <a:solidFill>
                <a:srgbClr val="E7639B"/>
              </a:solidFill>
              <a:latin typeface="Poppins ExtraBold"/>
              <a:ea typeface="Poppins"/>
              <a:cs typeface="Poppins"/>
            </a:endParaRPr>
          </a:p>
          <a:p>
            <a:pPr marL="0" marR="0" lvl="0" indent="0" algn="l" rtl="0">
              <a:lnSpc>
                <a:spcPct val="100000"/>
              </a:lnSpc>
              <a:spcBef>
                <a:spcPts val="0"/>
              </a:spcBef>
              <a:spcAft>
                <a:spcPts val="0"/>
              </a:spcAft>
              <a:buClr>
                <a:srgbClr val="000000"/>
              </a:buClr>
              <a:buSzPts val="2800"/>
              <a:buFont typeface="Arial"/>
              <a:buNone/>
            </a:pPr>
            <a:endParaRPr lang="fr-FR" sz="2800" b="1" i="0" u="none" strike="noStrike" cap="none" dirty="0">
              <a:solidFill>
                <a:srgbClr val="E7639B"/>
              </a:solidFill>
              <a:latin typeface="Poppins ExtraBold"/>
              <a:ea typeface="Poppins"/>
              <a:cs typeface="Poppins"/>
            </a:endParaRPr>
          </a:p>
          <a:p>
            <a:pPr marL="0" marR="0" lvl="0" indent="0" algn="l" rtl="0">
              <a:lnSpc>
                <a:spcPct val="100000"/>
              </a:lnSpc>
              <a:spcBef>
                <a:spcPts val="0"/>
              </a:spcBef>
              <a:spcAft>
                <a:spcPts val="0"/>
              </a:spcAft>
              <a:buClr>
                <a:srgbClr val="000000"/>
              </a:buClr>
              <a:buSzPts val="2800"/>
              <a:buFont typeface="Arial"/>
              <a:buNone/>
            </a:pPr>
            <a:endParaRPr lang="fr-FR" sz="2800" b="0" i="0" u="none" strike="noStrike" cap="none" dirty="0">
              <a:solidFill>
                <a:srgbClr val="E7639B"/>
              </a:solidFill>
              <a:latin typeface="Poppins ExtraBold"/>
              <a:ea typeface="Poppins"/>
              <a:cs typeface="Poppins"/>
            </a:endParaRPr>
          </a:p>
        </p:txBody>
      </p:sp>
      <p:sp>
        <p:nvSpPr>
          <p:cNvPr id="152" name="Google Shape;152;p14"/>
          <p:cNvSpPr/>
          <p:nvPr/>
        </p:nvSpPr>
        <p:spPr>
          <a:xfrm>
            <a:off x="722550" y="2716383"/>
            <a:ext cx="3312000" cy="2493000"/>
          </a:xfrm>
          <a:prstGeom prst="rect">
            <a:avLst/>
          </a:prstGeom>
          <a:noFill/>
          <a:ln>
            <a:noFill/>
          </a:ln>
        </p:spPr>
        <p:txBody>
          <a:bodyPr spcFirstLastPara="1" wrap="square" lIns="91400" tIns="45675" rIns="91400" bIns="45675" anchor="t" anchorCtr="0">
            <a:noAutofit/>
          </a:bodyPr>
          <a:lstStyle/>
          <a:p>
            <a:pPr marL="0" marR="0" lvl="0" indent="0" algn="l" rtl="0">
              <a:lnSpc>
                <a:spcPct val="100000"/>
              </a:lnSpc>
              <a:spcBef>
                <a:spcPts val="0"/>
              </a:spcBef>
              <a:spcAft>
                <a:spcPts val="0"/>
              </a:spcAft>
              <a:buClr>
                <a:srgbClr val="000000"/>
              </a:buClr>
              <a:buSzPts val="1600"/>
              <a:buFont typeface="Arial"/>
              <a:buNone/>
            </a:pPr>
            <a:r>
              <a:rPr lang="fr-FR" sz="1800" i="0" u="none" strike="noStrike" cap="none" dirty="0">
                <a:solidFill>
                  <a:srgbClr val="052E45"/>
                </a:solidFill>
                <a:latin typeface="Poppins ExtraBold"/>
                <a:ea typeface="Chau Philomene One"/>
                <a:cs typeface="Chau Philomene One"/>
                <a:sym typeface="Chau Philomene One"/>
              </a:rPr>
              <a:t>Les infrastructures réseaux 4G consomment 3 fois plus d’énergie que l'ADSL</a:t>
            </a:r>
            <a:r>
              <a:rPr lang="fr-FR" sz="1800" dirty="0">
                <a:solidFill>
                  <a:srgbClr val="052E45"/>
                </a:solidFill>
                <a:latin typeface="Poppins ExtraBold"/>
                <a:ea typeface="Chau Philomene One"/>
                <a:cs typeface="Chau Philomene One"/>
                <a:sym typeface="Chau Philomene One"/>
              </a:rPr>
              <a:t> et </a:t>
            </a:r>
            <a:r>
              <a:rPr lang="fr-FR" sz="1800" i="0" u="none" strike="noStrike" cap="none" dirty="0">
                <a:solidFill>
                  <a:srgbClr val="052E45"/>
                </a:solidFill>
                <a:latin typeface="Poppins ExtraBold"/>
                <a:ea typeface="Chau Philomene One"/>
                <a:cs typeface="Chau Philomene One"/>
                <a:sym typeface="Chau Philomene One"/>
              </a:rPr>
              <a:t>jusqu'à 10 fois plus que la fibre.</a:t>
            </a:r>
            <a:endParaRPr lang="fr-FR" sz="1800" i="0" u="none" strike="noStrike" cap="none" dirty="0">
              <a:solidFill>
                <a:srgbClr val="052E45"/>
              </a:solidFill>
              <a:latin typeface="Poppins ExtraBold"/>
              <a:ea typeface="Chau Philomene One"/>
              <a:cs typeface="Chau Philomene One"/>
            </a:endParaRPr>
          </a:p>
          <a:p>
            <a:pPr marL="0" marR="0" lvl="0" indent="0" algn="l" rtl="0">
              <a:lnSpc>
                <a:spcPct val="100000"/>
              </a:lnSpc>
              <a:spcBef>
                <a:spcPts val="0"/>
              </a:spcBef>
              <a:spcAft>
                <a:spcPts val="0"/>
              </a:spcAft>
              <a:buClr>
                <a:srgbClr val="000000"/>
              </a:buClr>
              <a:buSzPts val="1600"/>
              <a:buFont typeface="Arial"/>
              <a:buNone/>
            </a:pPr>
            <a:endParaRPr lang="fr-FR" sz="1600" b="1" i="0" u="none" strike="noStrike" cap="none" dirty="0">
              <a:solidFill>
                <a:srgbClr val="052E45"/>
              </a:solidFill>
              <a:latin typeface="Poppins"/>
              <a:ea typeface="Poppins"/>
              <a:cs typeface="Poppins"/>
            </a:endParaRPr>
          </a:p>
          <a:p>
            <a:pPr marL="0" marR="0" lvl="0" indent="0" algn="l" rtl="0">
              <a:lnSpc>
                <a:spcPct val="100000"/>
              </a:lnSpc>
              <a:spcBef>
                <a:spcPts val="0"/>
              </a:spcBef>
              <a:spcAft>
                <a:spcPts val="0"/>
              </a:spcAft>
              <a:buClr>
                <a:srgbClr val="000000"/>
              </a:buClr>
              <a:buSzPts val="1400"/>
              <a:buFont typeface="Arial"/>
              <a:buNone/>
            </a:pPr>
            <a:r>
              <a:rPr lang="fr-FR" sz="1400" i="0" u="none" strike="noStrike" cap="none" dirty="0">
                <a:solidFill>
                  <a:srgbClr val="052E45"/>
                </a:solidFill>
              </a:rPr>
              <a:t>La mobilité a des impacts énergétiques très conséquents.</a:t>
            </a:r>
          </a:p>
          <a:p>
            <a:pPr marL="0" marR="0" lvl="0" indent="0" algn="l" rtl="0">
              <a:lnSpc>
                <a:spcPct val="100000"/>
              </a:lnSpc>
              <a:spcBef>
                <a:spcPts val="0"/>
              </a:spcBef>
              <a:spcAft>
                <a:spcPts val="0"/>
              </a:spcAft>
              <a:buClr>
                <a:srgbClr val="000000"/>
              </a:buClr>
              <a:buSzPts val="1400"/>
              <a:buFont typeface="Arial"/>
              <a:buNone/>
            </a:pPr>
            <a:endParaRPr lang="fr-FR" b="1" dirty="0">
              <a:solidFill>
                <a:srgbClr val="052E45"/>
              </a:solidFill>
            </a:endParaRPr>
          </a:p>
          <a:p>
            <a:pPr lvl="0">
              <a:buSzPts val="1400"/>
            </a:pPr>
            <a:r>
              <a:rPr lang="fr-FR" dirty="0"/>
              <a:t>La </a:t>
            </a:r>
            <a:r>
              <a:rPr lang="fr-FR" b="1" dirty="0"/>
              <a:t>consommation énergétique des réseaux fixes diminue</a:t>
            </a:r>
            <a:r>
              <a:rPr lang="fr-FR" dirty="0"/>
              <a:t> grâce au déploiement de la fibre optique, tandis que celle des </a:t>
            </a:r>
            <a:r>
              <a:rPr lang="fr-FR" b="1" dirty="0"/>
              <a:t>réseaux mobiles (4G/5G) augmente</a:t>
            </a:r>
            <a:r>
              <a:rPr lang="fr-FR" dirty="0"/>
              <a:t> avec le trafic.</a:t>
            </a:r>
            <a:endParaRPr lang="fr-FR" sz="1400" b="1" i="0" u="none" strike="noStrike" cap="none" dirty="0">
              <a:solidFill>
                <a:srgbClr val="052E45"/>
              </a:solidFill>
            </a:endParaRPr>
          </a:p>
          <a:p>
            <a:pPr marL="0" marR="0" lvl="0" indent="0" algn="l" rtl="0">
              <a:lnSpc>
                <a:spcPct val="100000"/>
              </a:lnSpc>
              <a:spcBef>
                <a:spcPts val="0"/>
              </a:spcBef>
              <a:spcAft>
                <a:spcPts val="0"/>
              </a:spcAft>
              <a:buClr>
                <a:srgbClr val="000000"/>
              </a:buClr>
              <a:buSzPts val="1600"/>
              <a:buFont typeface="Arial"/>
              <a:buNone/>
            </a:pPr>
            <a:endParaRPr lang="fr-FR" sz="1600" b="0" i="0" u="none" strike="noStrike" cap="none" dirty="0">
              <a:solidFill>
                <a:srgbClr val="052E45"/>
              </a:solidFill>
              <a:latin typeface="Poppins"/>
              <a:ea typeface="Poppins"/>
              <a:cs typeface="Poppins"/>
            </a:endParaRPr>
          </a:p>
        </p:txBody>
      </p:sp>
      <p:sp>
        <p:nvSpPr>
          <p:cNvPr id="153" name="Google Shape;153;p14"/>
          <p:cNvSpPr/>
          <p:nvPr/>
        </p:nvSpPr>
        <p:spPr>
          <a:xfrm>
            <a:off x="722552" y="1854596"/>
            <a:ext cx="2404800" cy="1015798"/>
          </a:xfrm>
          <a:prstGeom prst="rect">
            <a:avLst/>
          </a:prstGeom>
          <a:noFill/>
          <a:ln>
            <a:noFill/>
          </a:ln>
        </p:spPr>
        <p:txBody>
          <a:bodyPr spcFirstLastPara="1" wrap="square" lIns="91400" tIns="45675" rIns="91400" bIns="45675" anchor="t" anchorCtr="0">
            <a:noAutofit/>
          </a:bodyPr>
          <a:lstStyle/>
          <a:p>
            <a:pPr marL="0" marR="0" lvl="0" indent="0" algn="l" rtl="0">
              <a:lnSpc>
                <a:spcPct val="100000"/>
              </a:lnSpc>
              <a:spcBef>
                <a:spcPts val="0"/>
              </a:spcBef>
              <a:spcAft>
                <a:spcPts val="0"/>
              </a:spcAft>
              <a:buClr>
                <a:srgbClr val="000000"/>
              </a:buClr>
              <a:buSzPts val="6000"/>
              <a:buFont typeface="Arial"/>
              <a:buNone/>
            </a:pPr>
            <a:r>
              <a:rPr lang="fr-FR" sz="6000" b="1" i="0" u="none" strike="noStrike" cap="none" dirty="0">
                <a:solidFill>
                  <a:srgbClr val="E7639B"/>
                </a:solidFill>
                <a:latin typeface="Poppins ExtraBold"/>
                <a:ea typeface="Chau Philomene One"/>
                <a:cs typeface="Poppins ExtraBold"/>
                <a:sym typeface="Chau Philomene One"/>
              </a:rPr>
              <a:t>x3</a:t>
            </a:r>
            <a:endParaRPr lang="fr-FR" sz="1400" b="1" i="0" u="none" strike="noStrike" cap="none" dirty="0">
              <a:solidFill>
                <a:srgbClr val="E7639B"/>
              </a:solidFill>
              <a:latin typeface="Poppins ExtraBold"/>
              <a:ea typeface="Chau Philomene One"/>
              <a:cs typeface="Poppins ExtraBold"/>
            </a:endParaRPr>
          </a:p>
        </p:txBody>
      </p:sp>
      <p:sp>
        <p:nvSpPr>
          <p:cNvPr id="154" name="Google Shape;154;p14"/>
          <p:cNvSpPr/>
          <p:nvPr/>
        </p:nvSpPr>
        <p:spPr>
          <a:xfrm>
            <a:off x="4792230" y="2716371"/>
            <a:ext cx="2996399" cy="1385100"/>
          </a:xfrm>
          <a:prstGeom prst="rect">
            <a:avLst/>
          </a:prstGeom>
          <a:noFill/>
          <a:ln>
            <a:noFill/>
          </a:ln>
        </p:spPr>
        <p:txBody>
          <a:bodyPr spcFirstLastPara="1" wrap="square" lIns="91400" tIns="45675" rIns="91400" bIns="45675" anchor="t" anchorCtr="0">
            <a:noAutofit/>
          </a:bodyPr>
          <a:lstStyle/>
          <a:p>
            <a:pPr marL="0" marR="0" lvl="0" indent="0" algn="l" rtl="0">
              <a:lnSpc>
                <a:spcPct val="100000"/>
              </a:lnSpc>
              <a:spcBef>
                <a:spcPts val="0"/>
              </a:spcBef>
              <a:spcAft>
                <a:spcPts val="0"/>
              </a:spcAft>
              <a:buClr>
                <a:srgbClr val="000000"/>
              </a:buClr>
              <a:buSzPts val="1600"/>
              <a:buFont typeface="Arial"/>
              <a:buNone/>
            </a:pPr>
            <a:r>
              <a:rPr lang="fr-FR" sz="1800" i="0" u="none" strike="noStrike" cap="none" dirty="0">
                <a:solidFill>
                  <a:srgbClr val="052E45"/>
                </a:solidFill>
                <a:latin typeface="Poppins ExtraBold"/>
                <a:ea typeface="Chau Philomene One"/>
                <a:cs typeface="Chau Philomene One"/>
                <a:sym typeface="Chau Philomene One"/>
              </a:rPr>
              <a:t>C'est le nombre de fois en moyenne où nous prenons notre mobile en main par jour.</a:t>
            </a:r>
            <a:endParaRPr lang="fr-FR" sz="1800" i="0" u="none" strike="noStrike" cap="none" dirty="0">
              <a:solidFill>
                <a:srgbClr val="052E45"/>
              </a:solidFill>
              <a:latin typeface="Poppins ExtraBold"/>
              <a:ea typeface="Chau Philomene One"/>
              <a:cs typeface="Chau Philomene One"/>
            </a:endParaRPr>
          </a:p>
          <a:p>
            <a:pPr marL="0" marR="0" lvl="0" indent="0" algn="l" rtl="0">
              <a:lnSpc>
                <a:spcPct val="100000"/>
              </a:lnSpc>
              <a:spcBef>
                <a:spcPts val="0"/>
              </a:spcBef>
              <a:spcAft>
                <a:spcPts val="0"/>
              </a:spcAft>
              <a:buClr>
                <a:srgbClr val="000000"/>
              </a:buClr>
              <a:buSzPts val="1600"/>
              <a:buFont typeface="Arial"/>
              <a:buNone/>
            </a:pPr>
            <a:endParaRPr lang="fr-FR" sz="1600" i="0" u="none" strike="noStrike" cap="none" dirty="0">
              <a:solidFill>
                <a:srgbClr val="052E45"/>
              </a:solidFill>
              <a:latin typeface="Chau Philomene One"/>
              <a:ea typeface="Chau Philomene One"/>
              <a:cs typeface="Chau Philomene One"/>
            </a:endParaRPr>
          </a:p>
          <a:p>
            <a:pPr marL="0" marR="0" lvl="0" indent="0" algn="l" rtl="0">
              <a:lnSpc>
                <a:spcPct val="100000"/>
              </a:lnSpc>
              <a:spcBef>
                <a:spcPts val="0"/>
              </a:spcBef>
              <a:spcAft>
                <a:spcPts val="0"/>
              </a:spcAft>
              <a:buClr>
                <a:srgbClr val="000000"/>
              </a:buClr>
              <a:buSzPts val="1600"/>
              <a:buFont typeface="Arial"/>
              <a:buNone/>
            </a:pPr>
            <a:endParaRPr lang="fr-FR" sz="1600" b="1" i="0" u="none" strike="noStrike" cap="none" dirty="0">
              <a:solidFill>
                <a:srgbClr val="052E45"/>
              </a:solidFill>
              <a:latin typeface="Poppins"/>
              <a:ea typeface="Poppins"/>
              <a:cs typeface="Poppins"/>
            </a:endParaRPr>
          </a:p>
          <a:p>
            <a:pPr marL="0" marR="0" lvl="0" indent="0" algn="l" rtl="0">
              <a:lnSpc>
                <a:spcPct val="100000"/>
              </a:lnSpc>
              <a:spcBef>
                <a:spcPts val="0"/>
              </a:spcBef>
              <a:spcAft>
                <a:spcPts val="0"/>
              </a:spcAft>
              <a:buClr>
                <a:srgbClr val="000000"/>
              </a:buClr>
              <a:buSzPts val="1400"/>
              <a:buFont typeface="Arial"/>
              <a:buNone/>
            </a:pPr>
            <a:r>
              <a:rPr lang="fr-FR" sz="1400" i="0" u="none" strike="noStrike" cap="none" dirty="0">
                <a:solidFill>
                  <a:srgbClr val="052E45"/>
                </a:solidFill>
              </a:rPr>
              <a:t>Le mobile, la façon dont il est conçu ainsi que les applications présentes sur l'appareil nous </a:t>
            </a:r>
            <a:r>
              <a:rPr lang="fr-FR" dirty="0">
                <a:solidFill>
                  <a:srgbClr val="052E45"/>
                </a:solidFill>
              </a:rPr>
              <a:t>poussent</a:t>
            </a:r>
            <a:r>
              <a:rPr lang="fr-FR" sz="1400" i="0" u="none" strike="noStrike" cap="none" dirty="0">
                <a:solidFill>
                  <a:srgbClr val="052E45"/>
                </a:solidFill>
              </a:rPr>
              <a:t> à le consulter très fréquemment.</a:t>
            </a:r>
            <a:endParaRPr lang="fr-FR" sz="1400" b="1" i="0" u="none" strike="noStrike" cap="none" dirty="0">
              <a:solidFill>
                <a:srgbClr val="052E45"/>
              </a:solidFill>
            </a:endParaRPr>
          </a:p>
        </p:txBody>
      </p:sp>
      <p:sp>
        <p:nvSpPr>
          <p:cNvPr id="155" name="Google Shape;155;p14"/>
          <p:cNvSpPr/>
          <p:nvPr/>
        </p:nvSpPr>
        <p:spPr>
          <a:xfrm>
            <a:off x="4792230" y="1849633"/>
            <a:ext cx="2404800" cy="1015798"/>
          </a:xfrm>
          <a:prstGeom prst="rect">
            <a:avLst/>
          </a:prstGeom>
          <a:noFill/>
          <a:ln>
            <a:noFill/>
          </a:ln>
        </p:spPr>
        <p:txBody>
          <a:bodyPr spcFirstLastPara="1" wrap="square" lIns="91400" tIns="45675" rIns="91400" bIns="45675" anchor="t" anchorCtr="0">
            <a:noAutofit/>
          </a:bodyPr>
          <a:lstStyle/>
          <a:p>
            <a:pPr marL="0" marR="0" lvl="0" indent="0" algn="l" rtl="0">
              <a:lnSpc>
                <a:spcPct val="100000"/>
              </a:lnSpc>
              <a:spcBef>
                <a:spcPts val="0"/>
              </a:spcBef>
              <a:spcAft>
                <a:spcPts val="0"/>
              </a:spcAft>
              <a:buClr>
                <a:srgbClr val="000000"/>
              </a:buClr>
              <a:buSzPts val="6000"/>
              <a:buFont typeface="Arial"/>
              <a:buNone/>
            </a:pPr>
            <a:r>
              <a:rPr lang="fr-FR" sz="6000" b="1" i="0" u="none" strike="noStrike" cap="none" dirty="0">
                <a:solidFill>
                  <a:srgbClr val="E7639B"/>
                </a:solidFill>
                <a:latin typeface="Poppins ExtraBold"/>
                <a:ea typeface="Chau Philomene One"/>
                <a:cs typeface="Poppins ExtraBold"/>
                <a:sym typeface="Chau Philomene One"/>
              </a:rPr>
              <a:t>221</a:t>
            </a:r>
            <a:endParaRPr lang="fr-FR" sz="6000" b="1" i="0" u="none" strike="noStrike" cap="none" baseline="30000">
              <a:solidFill>
                <a:srgbClr val="E7639B"/>
              </a:solidFill>
              <a:latin typeface="Poppins ExtraBold"/>
              <a:ea typeface="Chau Philomene One"/>
              <a:cs typeface="Poppins ExtraBold"/>
            </a:endParaRPr>
          </a:p>
        </p:txBody>
      </p:sp>
      <p:sp>
        <p:nvSpPr>
          <p:cNvPr id="156" name="Google Shape;156;p14"/>
          <p:cNvSpPr/>
          <p:nvPr/>
        </p:nvSpPr>
        <p:spPr>
          <a:xfrm>
            <a:off x="8546200" y="2716371"/>
            <a:ext cx="2996399" cy="1385100"/>
          </a:xfrm>
          <a:prstGeom prst="rect">
            <a:avLst/>
          </a:prstGeom>
          <a:noFill/>
          <a:ln>
            <a:noFill/>
          </a:ln>
        </p:spPr>
        <p:txBody>
          <a:bodyPr spcFirstLastPara="1" wrap="square" lIns="91400" tIns="45675" rIns="91400" bIns="45675" anchor="t" anchorCtr="0">
            <a:noAutofit/>
          </a:bodyPr>
          <a:lstStyle/>
          <a:p>
            <a:pPr lvl="0">
              <a:buSzPts val="1600"/>
            </a:pPr>
            <a:r>
              <a:rPr lang="fr-FR" sz="1800" dirty="0">
                <a:solidFill>
                  <a:srgbClr val="052E45"/>
                </a:solidFill>
                <a:latin typeface="Poppins ExtraBold"/>
              </a:rPr>
              <a:t>des personnes interrogées se déclarent dépendantes de leur smartphone</a:t>
            </a:r>
          </a:p>
          <a:p>
            <a:pPr marL="0" marR="0" lvl="0" indent="0" algn="l" rtl="0">
              <a:lnSpc>
                <a:spcPct val="100000"/>
              </a:lnSpc>
              <a:spcBef>
                <a:spcPts val="0"/>
              </a:spcBef>
              <a:spcAft>
                <a:spcPts val="0"/>
              </a:spcAft>
              <a:buClr>
                <a:srgbClr val="000000"/>
              </a:buClr>
              <a:buSzPts val="1400"/>
              <a:buFont typeface="Arial"/>
              <a:buNone/>
            </a:pPr>
            <a:endParaRPr lang="fr-FR" sz="1400" b="1" i="0" u="none" strike="noStrike" cap="none" dirty="0">
              <a:solidFill>
                <a:srgbClr val="052E45"/>
              </a:solidFill>
              <a:latin typeface="Poppins"/>
              <a:ea typeface="Poppins"/>
              <a:cs typeface="Poppins"/>
            </a:endParaRPr>
          </a:p>
          <a:p>
            <a:pPr lvl="0">
              <a:buSzPts val="1400"/>
            </a:pPr>
            <a:r>
              <a:rPr lang="fr-FR" dirty="0"/>
              <a:t>Ce phénomène a des impacts </a:t>
            </a:r>
            <a:r>
              <a:rPr lang="fr-FR" dirty="0">
                <a:solidFill>
                  <a:srgbClr val="052E45"/>
                </a:solidFill>
              </a:rPr>
              <a:t>majeurs sur la mobilité, la concentration et la santé physique et mentale, et il entraîne une dépendance croissante, notamment chez les jeunes générations.</a:t>
            </a:r>
          </a:p>
        </p:txBody>
      </p:sp>
      <p:sp>
        <p:nvSpPr>
          <p:cNvPr id="157" name="Google Shape;157;p14"/>
          <p:cNvSpPr txBox="1"/>
          <p:nvPr/>
        </p:nvSpPr>
        <p:spPr>
          <a:xfrm>
            <a:off x="8648776" y="1854595"/>
            <a:ext cx="2653800" cy="1015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fr-FR" sz="6000" b="1" dirty="0">
                <a:solidFill>
                  <a:srgbClr val="E7639B"/>
                </a:solidFill>
                <a:latin typeface="Poppins ExtraBold"/>
                <a:ea typeface="Chau Philomene One"/>
                <a:cs typeface="Poppins ExtraBold"/>
                <a:sym typeface="Chau Philomene One"/>
              </a:rPr>
              <a:t>65</a:t>
            </a:r>
            <a:r>
              <a:rPr lang="fr-FR" sz="6000" b="1" i="0" u="none" strike="noStrike" cap="none" dirty="0">
                <a:solidFill>
                  <a:srgbClr val="E7639B"/>
                </a:solidFill>
                <a:latin typeface="Poppins ExtraBold"/>
                <a:ea typeface="Chau Philomene One"/>
                <a:cs typeface="Poppins ExtraBold"/>
                <a:sym typeface="Chau Philomene One"/>
              </a:rPr>
              <a:t> % </a:t>
            </a:r>
            <a:endParaRPr lang="fr-FR" sz="6000" b="1" i="0" u="none" strike="noStrike" cap="none" dirty="0">
              <a:solidFill>
                <a:srgbClr val="E7639B"/>
              </a:solidFill>
              <a:latin typeface="Poppins ExtraBold"/>
              <a:ea typeface="Chau Philomene One"/>
              <a:cs typeface="Poppins ExtraBold"/>
            </a:endParaRPr>
          </a:p>
        </p:txBody>
      </p:sp>
      <p:pic>
        <p:nvPicPr>
          <p:cNvPr id="158" name="Google Shape;158;p14"/>
          <p:cNvPicPr preferRelativeResize="0"/>
          <p:nvPr/>
        </p:nvPicPr>
        <p:blipFill rotWithShape="1">
          <a:blip r:embed="rId3">
            <a:alphaModFix/>
          </a:blip>
          <a:srcRect l="20" t="39" r="44"/>
          <a:stretch/>
        </p:blipFill>
        <p:spPr>
          <a:xfrm>
            <a:off x="10240550" y="270738"/>
            <a:ext cx="1662751" cy="1337532"/>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15"/>
          <p:cNvSpPr/>
          <p:nvPr/>
        </p:nvSpPr>
        <p:spPr>
          <a:xfrm>
            <a:off x="740225" y="490700"/>
            <a:ext cx="9123900" cy="1015500"/>
          </a:xfrm>
          <a:prstGeom prst="rect">
            <a:avLst/>
          </a:prstGeom>
          <a:noFill/>
          <a:ln>
            <a:noFill/>
          </a:ln>
        </p:spPr>
        <p:txBody>
          <a:bodyPr spcFirstLastPara="1" wrap="square" lIns="91400" tIns="45675" rIns="91400" bIns="45675" anchor="t" anchorCtr="0">
            <a:noAutofit/>
          </a:bodyPr>
          <a:lstStyle/>
          <a:p>
            <a:pPr marL="0" marR="0" lvl="0" indent="0" algn="l" rtl="0">
              <a:lnSpc>
                <a:spcPct val="100000"/>
              </a:lnSpc>
              <a:spcBef>
                <a:spcPts val="0"/>
              </a:spcBef>
              <a:spcAft>
                <a:spcPts val="0"/>
              </a:spcAft>
              <a:buClr>
                <a:srgbClr val="000000"/>
              </a:buClr>
              <a:buSzPts val="2800"/>
              <a:buFont typeface="Arial"/>
              <a:buNone/>
            </a:pPr>
            <a:r>
              <a:rPr lang="fr-FR" sz="2800" i="0" u="none" strike="noStrike" cap="none" dirty="0">
                <a:solidFill>
                  <a:srgbClr val="052E45"/>
                </a:solidFill>
                <a:latin typeface="Poppins ExtraBold"/>
                <a:ea typeface="Chau Philomene One"/>
                <a:cs typeface="Chau Philomene One"/>
                <a:sym typeface="Chau Philomene One"/>
              </a:rPr>
              <a:t>Diminuer l’impact de sa consommation mobile</a:t>
            </a:r>
            <a:endParaRPr lang="fr-FR" sz="2800" i="0" u="none" strike="noStrike" cap="none" dirty="0">
              <a:solidFill>
                <a:srgbClr val="052E45"/>
              </a:solidFill>
              <a:latin typeface="Poppins ExtraBold"/>
              <a:ea typeface="Chau Philomene One"/>
              <a:cs typeface="Chau Philomene One"/>
            </a:endParaRPr>
          </a:p>
        </p:txBody>
      </p:sp>
      <p:sp>
        <p:nvSpPr>
          <p:cNvPr id="164" name="Google Shape;164;p15"/>
          <p:cNvSpPr/>
          <p:nvPr/>
        </p:nvSpPr>
        <p:spPr>
          <a:xfrm>
            <a:off x="740225" y="1308000"/>
            <a:ext cx="10589100" cy="52701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r>
              <a:rPr lang="fr-FR" sz="2000" b="1" i="0" u="none" strike="noStrike" cap="none" dirty="0">
                <a:solidFill>
                  <a:srgbClr val="E7639B"/>
                </a:solidFill>
                <a:ea typeface="Chau Philomene One"/>
                <a:cs typeface="Chau Philomene One"/>
                <a:sym typeface="Chau Philomene One"/>
              </a:rPr>
              <a:t>&gt;&gt; Renoncer au tout illimité</a:t>
            </a:r>
            <a:endParaRPr lang="fr-FR" sz="2000" b="1" i="0" u="none" strike="noStrike" cap="none" dirty="0">
              <a:solidFill>
                <a:srgbClr val="E7639B"/>
              </a:solidFill>
              <a:ea typeface="Chau Philomene One"/>
              <a:cs typeface="Chau Philomene One"/>
            </a:endParaRPr>
          </a:p>
          <a:p>
            <a:pPr marL="0" marR="0" lvl="0" indent="0" algn="l" rtl="0">
              <a:lnSpc>
                <a:spcPct val="100000"/>
              </a:lnSpc>
              <a:spcBef>
                <a:spcPts val="0"/>
              </a:spcBef>
              <a:spcAft>
                <a:spcPts val="0"/>
              </a:spcAft>
              <a:buNone/>
            </a:pPr>
            <a:endParaRPr lang="fr-FR" sz="1800" b="1" i="0" u="none" strike="noStrike" cap="none" dirty="0">
              <a:solidFill>
                <a:schemeClr val="dk1"/>
              </a:solidFill>
              <a:ea typeface="Poppins"/>
              <a:cs typeface="Poppins"/>
            </a:endParaRPr>
          </a:p>
          <a:p>
            <a:pPr marL="261620" marR="0" lvl="0" indent="-267970" algn="l" rtl="0">
              <a:lnSpc>
                <a:spcPct val="100000"/>
              </a:lnSpc>
              <a:spcBef>
                <a:spcPts val="0"/>
              </a:spcBef>
              <a:spcAft>
                <a:spcPts val="0"/>
              </a:spcAft>
              <a:buClr>
                <a:srgbClr val="000000"/>
              </a:buClr>
              <a:buSzPts val="1900"/>
              <a:buFont typeface="Chau Philomene One"/>
              <a:buChar char="–"/>
            </a:pPr>
            <a:r>
              <a:rPr lang="fr-FR" sz="1800" i="0" u="none" strike="noStrike" cap="none" dirty="0">
                <a:solidFill>
                  <a:srgbClr val="052E45"/>
                </a:solidFill>
                <a:ea typeface="Chau Philomene One"/>
                <a:cs typeface="Chau Philomene One"/>
                <a:sym typeface="Chau Philomene One"/>
              </a:rPr>
              <a:t>Vérifier la consommation de données mobiles </a:t>
            </a:r>
            <a:endParaRPr lang="fr-FR" sz="1800" i="0" u="none" strike="noStrike" cap="none" dirty="0">
              <a:solidFill>
                <a:srgbClr val="052E45"/>
              </a:solidFill>
              <a:ea typeface="Chau Philomene One"/>
              <a:cs typeface="Chau Philomene One"/>
            </a:endParaRPr>
          </a:p>
          <a:p>
            <a:pPr marL="261620" marR="0" lvl="0" indent="-267970" algn="l" rtl="0">
              <a:lnSpc>
                <a:spcPct val="100000"/>
              </a:lnSpc>
              <a:spcBef>
                <a:spcPts val="0"/>
              </a:spcBef>
              <a:spcAft>
                <a:spcPts val="0"/>
              </a:spcAft>
              <a:buClr>
                <a:srgbClr val="000000"/>
              </a:buClr>
              <a:buSzPts val="1900"/>
              <a:buFont typeface="Chau Philomene One"/>
              <a:buChar char="–"/>
            </a:pPr>
            <a:r>
              <a:rPr lang="fr-FR" sz="1800" i="0" u="none" strike="noStrike" cap="none" dirty="0">
                <a:solidFill>
                  <a:srgbClr val="052E45"/>
                </a:solidFill>
                <a:ea typeface="Chau Philomene One"/>
                <a:cs typeface="Chau Philomene One"/>
                <a:sym typeface="Chau Philomene One"/>
              </a:rPr>
              <a:t>Choisir le Wifi voire le câble Ethernet dès que c’est possible et sécurisé</a:t>
            </a:r>
            <a:endParaRPr lang="fr-FR" sz="1800" i="0" u="none" strike="noStrike" cap="none" dirty="0">
              <a:solidFill>
                <a:srgbClr val="052E45"/>
              </a:solidFill>
              <a:ea typeface="Chau Philomene One"/>
              <a:cs typeface="Chau Philomene One"/>
            </a:endParaRPr>
          </a:p>
          <a:p>
            <a:pPr marL="261620" marR="0" lvl="0" indent="-267970" algn="l" rtl="0">
              <a:lnSpc>
                <a:spcPct val="100000"/>
              </a:lnSpc>
              <a:spcBef>
                <a:spcPts val="0"/>
              </a:spcBef>
              <a:spcAft>
                <a:spcPts val="0"/>
              </a:spcAft>
              <a:buClr>
                <a:srgbClr val="000000"/>
              </a:buClr>
              <a:buSzPts val="1900"/>
              <a:buFont typeface="Chau Philomene One"/>
              <a:buChar char="–"/>
            </a:pPr>
            <a:r>
              <a:rPr lang="fr-FR" sz="1800" dirty="0">
                <a:solidFill>
                  <a:srgbClr val="052E45"/>
                </a:solidFill>
                <a:ea typeface="Chau Philomene One"/>
                <a:cs typeface="Chau Philomene One"/>
                <a:sym typeface="Chau Philomene One"/>
              </a:rPr>
              <a:t>É</a:t>
            </a:r>
            <a:r>
              <a:rPr lang="fr-FR" sz="1800" i="0" u="none" strike="noStrike" cap="none" dirty="0">
                <a:solidFill>
                  <a:srgbClr val="052E45"/>
                </a:solidFill>
                <a:ea typeface="Chau Philomene One"/>
                <a:cs typeface="Chau Philomene One"/>
                <a:sym typeface="Chau Philomene One"/>
              </a:rPr>
              <a:t>viter le streaming en 4G/5G </a:t>
            </a:r>
            <a:r>
              <a:rPr lang="fr-FR" sz="1800" dirty="0">
                <a:solidFill>
                  <a:srgbClr val="052E45"/>
                </a:solidFill>
                <a:ea typeface="Chau Philomene One"/>
                <a:cs typeface="Chau Philomene One"/>
              </a:rPr>
              <a:t>&amp; </a:t>
            </a:r>
            <a:r>
              <a:rPr lang="fr-FR" sz="1800" dirty="0">
                <a:solidFill>
                  <a:srgbClr val="052E45"/>
                </a:solidFill>
                <a:ea typeface="Chau Philomene One"/>
                <a:cs typeface="Chau Philomene One"/>
                <a:sym typeface="Chau Philomene One"/>
              </a:rPr>
              <a:t>p</a:t>
            </a:r>
            <a:r>
              <a:rPr lang="fr-FR" sz="1800" i="0" u="none" strike="noStrike" cap="none" dirty="0">
                <a:solidFill>
                  <a:srgbClr val="052E45"/>
                </a:solidFill>
                <a:ea typeface="Chau Philomene One"/>
                <a:cs typeface="Chau Philomene One"/>
                <a:sym typeface="Chau Philomene One"/>
              </a:rPr>
              <a:t>référer le téléchargement depuis un réseau Wifi en amont de votre usage (les mises à jour notamment)</a:t>
            </a:r>
            <a:endParaRPr lang="fr-FR" sz="1800" i="0" u="none" strike="noStrike" cap="none" dirty="0">
              <a:solidFill>
                <a:srgbClr val="052E45"/>
              </a:solidFill>
              <a:ea typeface="Chau Philomene One"/>
              <a:cs typeface="Chau Philomene One"/>
            </a:endParaRPr>
          </a:p>
          <a:p>
            <a:pPr marL="261620" marR="0" lvl="0" indent="-267970" algn="l" rtl="0">
              <a:lnSpc>
                <a:spcPct val="100000"/>
              </a:lnSpc>
              <a:spcBef>
                <a:spcPts val="0"/>
              </a:spcBef>
              <a:spcAft>
                <a:spcPts val="0"/>
              </a:spcAft>
              <a:buClr>
                <a:schemeClr val="dk1"/>
              </a:buClr>
              <a:buSzPts val="1900"/>
              <a:buFont typeface="Chau Philomene One"/>
              <a:buChar char="–"/>
            </a:pPr>
            <a:r>
              <a:rPr lang="fr-FR" sz="1800" dirty="0">
                <a:solidFill>
                  <a:srgbClr val="052E45"/>
                </a:solidFill>
                <a:ea typeface="Chau Philomene One"/>
                <a:cs typeface="Chau Philomene One"/>
                <a:sym typeface="Chau Philomene One"/>
              </a:rPr>
              <a:t>Choisir un forfait mobile qui facture en fonction de sa consommation de données mobiles réelles comme chez </a:t>
            </a:r>
            <a:r>
              <a:rPr lang="fr-FR" sz="1800" dirty="0" err="1">
                <a:solidFill>
                  <a:srgbClr val="052E45"/>
                </a:solidFill>
                <a:ea typeface="Chau Philomene One"/>
                <a:cs typeface="Chau Philomene One"/>
                <a:sym typeface="Chau Philomene One"/>
              </a:rPr>
              <a:t>TeleCoop</a:t>
            </a:r>
            <a:endParaRPr lang="fr-FR" sz="1800" b="1" i="0" u="none" strike="noStrike" cap="none" dirty="0" err="1">
              <a:solidFill>
                <a:srgbClr val="052E45"/>
              </a:solidFill>
              <a:ea typeface="Poppins"/>
              <a:cs typeface="Poppins"/>
            </a:endParaRPr>
          </a:p>
          <a:p>
            <a:pPr marL="0" marR="0" lvl="0" indent="0" algn="l" rtl="0">
              <a:lnSpc>
                <a:spcPct val="100000"/>
              </a:lnSpc>
              <a:spcBef>
                <a:spcPts val="0"/>
              </a:spcBef>
              <a:spcAft>
                <a:spcPts val="0"/>
              </a:spcAft>
              <a:buNone/>
            </a:pPr>
            <a:endParaRPr lang="fr-FR" sz="1800" b="0" i="0" u="none" strike="noStrike" cap="none" dirty="0">
              <a:solidFill>
                <a:schemeClr val="dk1"/>
              </a:solidFill>
              <a:ea typeface="Poppins"/>
              <a:cs typeface="Poppins"/>
            </a:endParaRPr>
          </a:p>
          <a:p>
            <a:pPr marL="0" marR="0" lvl="0" indent="0" algn="l" rtl="0">
              <a:lnSpc>
                <a:spcPct val="100000"/>
              </a:lnSpc>
              <a:spcBef>
                <a:spcPts val="0"/>
              </a:spcBef>
              <a:spcAft>
                <a:spcPts val="0"/>
              </a:spcAft>
              <a:buNone/>
            </a:pPr>
            <a:r>
              <a:rPr lang="fr-FR" sz="2000" b="1" i="0" u="none" strike="noStrike" cap="none" dirty="0">
                <a:solidFill>
                  <a:srgbClr val="E7639B"/>
                </a:solidFill>
                <a:ea typeface="Chau Philomene One"/>
                <a:cs typeface="Chau Philomene One"/>
                <a:sym typeface="Chau Philomene One"/>
              </a:rPr>
              <a:t>&gt;&gt; Prendre du recul sur son mobile</a:t>
            </a:r>
            <a:endParaRPr lang="fr-FR" sz="2000" b="1" i="0" u="none" strike="noStrike" cap="none" dirty="0">
              <a:solidFill>
                <a:srgbClr val="E7639B"/>
              </a:solidFill>
              <a:ea typeface="Chau Philomene One"/>
              <a:cs typeface="Chau Philomene One"/>
            </a:endParaRPr>
          </a:p>
          <a:p>
            <a:pPr marL="0" marR="0" lvl="0" indent="0" algn="l" rtl="0">
              <a:lnSpc>
                <a:spcPct val="100000"/>
              </a:lnSpc>
              <a:spcBef>
                <a:spcPts val="0"/>
              </a:spcBef>
              <a:spcAft>
                <a:spcPts val="0"/>
              </a:spcAft>
              <a:buNone/>
            </a:pPr>
            <a:endParaRPr lang="fr-FR" sz="1800" b="0" i="0" u="none" strike="noStrike" cap="none" dirty="0">
              <a:solidFill>
                <a:schemeClr val="dk1"/>
              </a:solidFill>
              <a:ea typeface="Poppins"/>
              <a:cs typeface="Poppins"/>
            </a:endParaRPr>
          </a:p>
          <a:p>
            <a:pPr marL="261620" marR="0" lvl="0" indent="-267970" algn="l" rtl="0">
              <a:lnSpc>
                <a:spcPct val="100000"/>
              </a:lnSpc>
              <a:spcBef>
                <a:spcPts val="0"/>
              </a:spcBef>
              <a:spcAft>
                <a:spcPts val="0"/>
              </a:spcAft>
              <a:buClr>
                <a:srgbClr val="000000"/>
              </a:buClr>
              <a:buSzPts val="1900"/>
              <a:buFont typeface="Chau Philomene One"/>
              <a:buChar char="–"/>
            </a:pPr>
            <a:r>
              <a:rPr lang="fr-FR" sz="1800" i="0" u="none" strike="noStrike" cap="none" dirty="0">
                <a:solidFill>
                  <a:srgbClr val="052E45"/>
                </a:solidFill>
                <a:ea typeface="Chau Philomene One"/>
                <a:cs typeface="Chau Philomene One"/>
                <a:sym typeface="Chau Philomene One"/>
              </a:rPr>
              <a:t>Désactiver les notifications de ses différentes applications </a:t>
            </a:r>
            <a:endParaRPr lang="fr-FR" sz="1800" i="0" u="none" strike="noStrike" cap="none" dirty="0">
              <a:solidFill>
                <a:srgbClr val="052E45"/>
              </a:solidFill>
              <a:ea typeface="Chau Philomene One"/>
              <a:cs typeface="Chau Philomene One"/>
            </a:endParaRPr>
          </a:p>
          <a:p>
            <a:pPr marL="261620" marR="0" lvl="0" indent="-267970" algn="l" rtl="0">
              <a:lnSpc>
                <a:spcPct val="100000"/>
              </a:lnSpc>
              <a:spcBef>
                <a:spcPts val="0"/>
              </a:spcBef>
              <a:spcAft>
                <a:spcPts val="0"/>
              </a:spcAft>
              <a:buClr>
                <a:srgbClr val="000000"/>
              </a:buClr>
              <a:buSzPts val="1900"/>
              <a:buFont typeface="Chau Philomene One"/>
              <a:buChar char="–"/>
            </a:pPr>
            <a:r>
              <a:rPr lang="fr-FR" sz="1800" i="0" u="none" strike="noStrike" cap="none" dirty="0">
                <a:solidFill>
                  <a:srgbClr val="052E45"/>
                </a:solidFill>
                <a:ea typeface="Chau Philomene One"/>
                <a:cs typeface="Chau Philomene One"/>
                <a:sym typeface="Chau Philomene One"/>
              </a:rPr>
              <a:t>Activer le mode “Concentration” ou “Nuit” sur votre téléphone / ou carrément le mode avion</a:t>
            </a:r>
            <a:endParaRPr lang="fr-FR" sz="1800" i="0" u="none" strike="noStrike" cap="none" dirty="0">
              <a:solidFill>
                <a:srgbClr val="052E45"/>
              </a:solidFill>
              <a:ea typeface="Chau Philomene One"/>
              <a:cs typeface="Chau Philomene One"/>
            </a:endParaRPr>
          </a:p>
          <a:p>
            <a:pPr marL="261620" marR="0" lvl="0" indent="-267970" algn="l" rtl="0">
              <a:lnSpc>
                <a:spcPct val="100000"/>
              </a:lnSpc>
              <a:spcBef>
                <a:spcPts val="0"/>
              </a:spcBef>
              <a:spcAft>
                <a:spcPts val="0"/>
              </a:spcAft>
              <a:buClr>
                <a:srgbClr val="000000"/>
              </a:buClr>
              <a:buSzPts val="1900"/>
              <a:buFont typeface="Chau Philomene One"/>
              <a:buChar char="–"/>
            </a:pPr>
            <a:r>
              <a:rPr lang="fr-FR" sz="1800" i="0" u="none" strike="noStrike" cap="none" dirty="0">
                <a:solidFill>
                  <a:srgbClr val="052E45"/>
                </a:solidFill>
                <a:ea typeface="Chau Philomene One"/>
                <a:cs typeface="Chau Philomene One"/>
                <a:sym typeface="Chau Philomene One"/>
              </a:rPr>
              <a:t>Regarder moins de vidéos et baisser la qualité d’image</a:t>
            </a:r>
            <a:endParaRPr lang="fr-FR" sz="1800" i="0" u="none" strike="noStrike" cap="none" dirty="0">
              <a:solidFill>
                <a:srgbClr val="052E45"/>
              </a:solidFill>
              <a:ea typeface="Chau Philomene One"/>
              <a:cs typeface="Chau Philomene One"/>
            </a:endParaRPr>
          </a:p>
          <a:p>
            <a:pPr marL="261620" marR="0" lvl="0" indent="-267970" algn="l" rtl="0">
              <a:lnSpc>
                <a:spcPct val="100000"/>
              </a:lnSpc>
              <a:spcBef>
                <a:spcPts val="0"/>
              </a:spcBef>
              <a:spcAft>
                <a:spcPts val="0"/>
              </a:spcAft>
              <a:buClr>
                <a:srgbClr val="000000"/>
              </a:buClr>
              <a:buSzPts val="1900"/>
              <a:buFont typeface="Chau Philomene One"/>
              <a:buChar char="–"/>
            </a:pPr>
            <a:r>
              <a:rPr lang="fr-FR" sz="1800" i="0" u="none" strike="noStrike" cap="none" dirty="0">
                <a:solidFill>
                  <a:srgbClr val="052E45"/>
                </a:solidFill>
                <a:ea typeface="Chau Philomene One"/>
                <a:cs typeface="Chau Philomene One"/>
                <a:sym typeface="Chau Philomene One"/>
              </a:rPr>
              <a:t>Couper la lecture automatique des vidéos depuis son mobile</a:t>
            </a:r>
            <a:endParaRPr lang="fr-FR" sz="1800" i="0" u="none" strike="noStrike" cap="none" dirty="0">
              <a:solidFill>
                <a:srgbClr val="052E45"/>
              </a:solidFill>
              <a:ea typeface="Chau Philomene One"/>
              <a:cs typeface="Chau Philomene One"/>
            </a:endParaRPr>
          </a:p>
          <a:p>
            <a:pPr marL="261620" marR="0" lvl="0" indent="-267970" algn="l" rtl="0">
              <a:lnSpc>
                <a:spcPct val="100000"/>
              </a:lnSpc>
              <a:spcBef>
                <a:spcPts val="0"/>
              </a:spcBef>
              <a:spcAft>
                <a:spcPts val="0"/>
              </a:spcAft>
              <a:buClr>
                <a:srgbClr val="000000"/>
              </a:buClr>
              <a:buSzPts val="1900"/>
              <a:buFont typeface="Chau Philomene One"/>
              <a:buChar char="–"/>
            </a:pPr>
            <a:r>
              <a:rPr lang="fr-FR" sz="1800" i="0" u="none" strike="noStrike" cap="none" dirty="0">
                <a:solidFill>
                  <a:srgbClr val="052E45"/>
                </a:solidFill>
                <a:ea typeface="Chau Philomene One"/>
                <a:cs typeface="Chau Philomene One"/>
                <a:sym typeface="Chau Philomene One"/>
              </a:rPr>
              <a:t>Faire sortir son mobile de sa chambre ou du temps de ses repas par exemple</a:t>
            </a:r>
            <a:endParaRPr lang="fr-FR" sz="1800" i="0" u="none" strike="noStrike" cap="none" dirty="0">
              <a:solidFill>
                <a:srgbClr val="052E45"/>
              </a:solidFill>
              <a:ea typeface="Chau Philomene One"/>
              <a:cs typeface="Chau Philomene One"/>
            </a:endParaRPr>
          </a:p>
        </p:txBody>
      </p:sp>
      <p:pic>
        <p:nvPicPr>
          <p:cNvPr id="165" name="Google Shape;165;p15"/>
          <p:cNvPicPr preferRelativeResize="0"/>
          <p:nvPr/>
        </p:nvPicPr>
        <p:blipFill rotWithShape="1">
          <a:blip r:embed="rId3">
            <a:alphaModFix/>
          </a:blip>
          <a:srcRect l="20" t="39" r="44"/>
          <a:stretch/>
        </p:blipFill>
        <p:spPr>
          <a:xfrm>
            <a:off x="10240550" y="270738"/>
            <a:ext cx="1662751" cy="1337532"/>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16"/>
          <p:cNvSpPr/>
          <p:nvPr/>
        </p:nvSpPr>
        <p:spPr>
          <a:xfrm>
            <a:off x="740224" y="490700"/>
            <a:ext cx="9016355" cy="1015500"/>
          </a:xfrm>
          <a:prstGeom prst="rect">
            <a:avLst/>
          </a:prstGeom>
          <a:noFill/>
          <a:ln>
            <a:noFill/>
          </a:ln>
        </p:spPr>
        <p:txBody>
          <a:bodyPr spcFirstLastPara="1" wrap="square" lIns="91400" tIns="45675" rIns="91400" bIns="45675" anchor="t" anchorCtr="0">
            <a:noAutofit/>
          </a:bodyPr>
          <a:lstStyle/>
          <a:p>
            <a:pPr marL="0" lvl="0" indent="0" algn="l" rtl="0">
              <a:spcBef>
                <a:spcPts val="0"/>
              </a:spcBef>
              <a:spcAft>
                <a:spcPts val="0"/>
              </a:spcAft>
              <a:buClr>
                <a:srgbClr val="000000"/>
              </a:buClr>
              <a:buSzPts val="2800"/>
              <a:buFont typeface="Arial"/>
              <a:buNone/>
            </a:pPr>
            <a:r>
              <a:rPr lang="fr-FR" sz="2800" dirty="0">
                <a:solidFill>
                  <a:srgbClr val="052E45"/>
                </a:solidFill>
                <a:latin typeface="Poppins ExtraBold"/>
                <a:ea typeface="Chau Philomene One"/>
                <a:cs typeface="Chau Philomene One"/>
                <a:sym typeface="Chau Philomene One"/>
              </a:rPr>
              <a:t>Diminuer l’impact de sa consommation mobile</a:t>
            </a:r>
            <a:endParaRPr lang="fr-FR" sz="2800" b="1">
              <a:solidFill>
                <a:srgbClr val="052E45"/>
              </a:solidFill>
              <a:latin typeface="Poppins ExtraBold"/>
              <a:ea typeface="Poppins"/>
              <a:cs typeface="Poppins"/>
            </a:endParaRPr>
          </a:p>
        </p:txBody>
      </p:sp>
      <p:sp>
        <p:nvSpPr>
          <p:cNvPr id="171" name="Google Shape;171;p16"/>
          <p:cNvSpPr/>
          <p:nvPr/>
        </p:nvSpPr>
        <p:spPr>
          <a:xfrm>
            <a:off x="740225" y="1308001"/>
            <a:ext cx="11060100" cy="46155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lang="fr-FR" sz="1800" b="0" i="0" u="none" strike="noStrike" cap="none" dirty="0">
              <a:solidFill>
                <a:schemeClr val="dk1"/>
              </a:solidFill>
              <a:ea typeface="Poppins"/>
              <a:cs typeface="Poppins"/>
            </a:endParaRPr>
          </a:p>
          <a:p>
            <a:pPr marL="0" marR="0" lvl="0" indent="0" algn="l" rtl="0">
              <a:lnSpc>
                <a:spcPct val="100000"/>
              </a:lnSpc>
              <a:spcBef>
                <a:spcPts val="0"/>
              </a:spcBef>
              <a:spcAft>
                <a:spcPts val="0"/>
              </a:spcAft>
              <a:buNone/>
            </a:pPr>
            <a:r>
              <a:rPr lang="fr-FR" sz="2000" b="1" i="0" u="none" strike="noStrike" cap="none" dirty="0">
                <a:solidFill>
                  <a:srgbClr val="E7639B"/>
                </a:solidFill>
                <a:ea typeface="Chau Philomene One"/>
                <a:cs typeface="Chau Philomene One"/>
                <a:sym typeface="Chau Philomene One"/>
              </a:rPr>
              <a:t>&gt;&gt; Protéger nos enfants des impacts du mobile</a:t>
            </a:r>
            <a:endParaRPr lang="fr-FR" sz="2000" b="1" i="0" u="none" strike="noStrike" cap="none" dirty="0">
              <a:solidFill>
                <a:srgbClr val="E7639B"/>
              </a:solidFill>
              <a:ea typeface="Chau Philomene One"/>
              <a:cs typeface="Chau Philomene One"/>
            </a:endParaRPr>
          </a:p>
          <a:p>
            <a:pPr marL="0" marR="0" lvl="0" indent="0" algn="l" rtl="0">
              <a:lnSpc>
                <a:spcPct val="100000"/>
              </a:lnSpc>
              <a:spcBef>
                <a:spcPts val="0"/>
              </a:spcBef>
              <a:spcAft>
                <a:spcPts val="0"/>
              </a:spcAft>
              <a:buNone/>
            </a:pPr>
            <a:endParaRPr lang="fr-FR" sz="1800" b="1" i="0" u="none" strike="noStrike" cap="none" dirty="0">
              <a:solidFill>
                <a:schemeClr val="dk1"/>
              </a:solidFill>
              <a:ea typeface="Poppins"/>
              <a:cs typeface="Poppins"/>
            </a:endParaRPr>
          </a:p>
          <a:p>
            <a:pPr marL="261620" marR="0" lvl="0" indent="-267970" algn="l" rtl="0">
              <a:lnSpc>
                <a:spcPct val="100000"/>
              </a:lnSpc>
              <a:spcBef>
                <a:spcPts val="0"/>
              </a:spcBef>
              <a:spcAft>
                <a:spcPts val="0"/>
              </a:spcAft>
              <a:buClr>
                <a:srgbClr val="000000"/>
              </a:buClr>
              <a:buSzPts val="1900"/>
              <a:buFont typeface="Chau Philomene One"/>
              <a:buChar char="–"/>
            </a:pPr>
            <a:r>
              <a:rPr lang="fr-FR" sz="1800" i="0" u="none" strike="noStrike" cap="none" dirty="0">
                <a:solidFill>
                  <a:schemeClr val="dk1"/>
                </a:solidFill>
                <a:ea typeface="Chau Philomene One"/>
                <a:cs typeface="Chau Philomene One"/>
                <a:sym typeface="Chau Philomene One"/>
              </a:rPr>
              <a:t>Garder nos enfants de moins de 5 ans loin des écrans</a:t>
            </a:r>
            <a:endParaRPr lang="fr-FR" sz="1800" i="0" u="none" strike="noStrike" cap="none" dirty="0">
              <a:solidFill>
                <a:schemeClr val="dk1"/>
              </a:solidFill>
              <a:ea typeface="Chau Philomene One"/>
              <a:cs typeface="Chau Philomene One"/>
            </a:endParaRPr>
          </a:p>
          <a:p>
            <a:pPr marL="261620" marR="0" lvl="0" indent="-267970" algn="l" rtl="0">
              <a:lnSpc>
                <a:spcPct val="100000"/>
              </a:lnSpc>
              <a:spcBef>
                <a:spcPts val="0"/>
              </a:spcBef>
              <a:spcAft>
                <a:spcPts val="0"/>
              </a:spcAft>
              <a:buClr>
                <a:schemeClr val="dk1"/>
              </a:buClr>
              <a:buSzPts val="1900"/>
              <a:buFont typeface="Chau Philomene One"/>
              <a:buChar char="–"/>
            </a:pPr>
            <a:r>
              <a:rPr lang="fr-FR" sz="1800" dirty="0">
                <a:solidFill>
                  <a:schemeClr val="dk1"/>
                </a:solidFill>
                <a:ea typeface="Chau Philomene One"/>
                <a:cs typeface="Chau Philomene One"/>
                <a:sym typeface="Chau Philomene One"/>
              </a:rPr>
              <a:t>Limiter le temps d’écran pour les plus jeunes (et les moins jeunes!)</a:t>
            </a:r>
            <a:endParaRPr lang="fr-FR" sz="1800" dirty="0">
              <a:solidFill>
                <a:schemeClr val="dk1"/>
              </a:solidFill>
              <a:ea typeface="Chau Philomene One"/>
              <a:cs typeface="Chau Philomene One"/>
            </a:endParaRPr>
          </a:p>
          <a:p>
            <a:pPr marL="261620" marR="0" lvl="0" indent="-147320" algn="l" rtl="0">
              <a:lnSpc>
                <a:spcPct val="100000"/>
              </a:lnSpc>
              <a:spcBef>
                <a:spcPts val="0"/>
              </a:spcBef>
              <a:spcAft>
                <a:spcPts val="0"/>
              </a:spcAft>
              <a:buClr>
                <a:srgbClr val="000000"/>
              </a:buClr>
              <a:buSzPts val="1800"/>
              <a:buFont typeface="Arial"/>
              <a:buNone/>
            </a:pPr>
            <a:endParaRPr lang="fr-FR" sz="1800" b="1" i="0" u="none" strike="noStrike" cap="none" dirty="0">
              <a:solidFill>
                <a:schemeClr val="dk1"/>
              </a:solidFill>
              <a:ea typeface="Poppins"/>
              <a:cs typeface="Poppins"/>
            </a:endParaRPr>
          </a:p>
          <a:p>
            <a:pPr marL="261620" marR="0" lvl="0" indent="-147320" algn="l" rtl="0">
              <a:lnSpc>
                <a:spcPct val="100000"/>
              </a:lnSpc>
              <a:spcBef>
                <a:spcPts val="0"/>
              </a:spcBef>
              <a:spcAft>
                <a:spcPts val="0"/>
              </a:spcAft>
              <a:buClr>
                <a:srgbClr val="000000"/>
              </a:buClr>
              <a:buSzPts val="1800"/>
              <a:buFont typeface="Arial"/>
              <a:buNone/>
            </a:pPr>
            <a:endParaRPr lang="fr-FR" sz="1800" b="0" i="0" u="none" strike="noStrike" cap="none" dirty="0">
              <a:solidFill>
                <a:schemeClr val="dk1"/>
              </a:solidFill>
              <a:ea typeface="Poppins"/>
              <a:cs typeface="Poppins"/>
            </a:endParaRPr>
          </a:p>
          <a:p>
            <a:pPr marL="0" marR="0" lvl="0" indent="0" algn="l" rtl="0">
              <a:lnSpc>
                <a:spcPct val="100000"/>
              </a:lnSpc>
              <a:spcBef>
                <a:spcPts val="0"/>
              </a:spcBef>
              <a:spcAft>
                <a:spcPts val="0"/>
              </a:spcAft>
              <a:buNone/>
            </a:pPr>
            <a:r>
              <a:rPr lang="fr-FR" sz="2000" b="1" i="0" u="none" strike="noStrike" cap="none" dirty="0">
                <a:solidFill>
                  <a:srgbClr val="E7639B"/>
                </a:solidFill>
                <a:ea typeface="Chau Philomene One"/>
                <a:cs typeface="Chau Philomene One"/>
                <a:sym typeface="Chau Philomene One"/>
              </a:rPr>
              <a:t>&gt;&gt; Recycler nos anciens mobiles</a:t>
            </a:r>
            <a:endParaRPr lang="fr-FR" sz="2000" b="1" i="0" u="none" strike="noStrike" cap="none" dirty="0">
              <a:solidFill>
                <a:srgbClr val="E7639B"/>
              </a:solidFill>
              <a:ea typeface="Chau Philomene One"/>
              <a:cs typeface="Chau Philomene One"/>
            </a:endParaRPr>
          </a:p>
          <a:p>
            <a:pPr marL="0" marR="0" lvl="0" indent="0" algn="l" rtl="0">
              <a:lnSpc>
                <a:spcPct val="100000"/>
              </a:lnSpc>
              <a:spcBef>
                <a:spcPts val="0"/>
              </a:spcBef>
              <a:spcAft>
                <a:spcPts val="0"/>
              </a:spcAft>
              <a:buNone/>
            </a:pPr>
            <a:endParaRPr lang="fr-FR" sz="1800" b="1" i="0" u="none" strike="noStrike" cap="none" dirty="0">
              <a:solidFill>
                <a:schemeClr val="dk1"/>
              </a:solidFill>
              <a:ea typeface="Poppins"/>
              <a:cs typeface="Poppins"/>
            </a:endParaRPr>
          </a:p>
          <a:p>
            <a:pPr marL="261620" marR="0" lvl="0" indent="-267970" algn="l" rtl="0">
              <a:lnSpc>
                <a:spcPct val="100000"/>
              </a:lnSpc>
              <a:spcBef>
                <a:spcPts val="0"/>
              </a:spcBef>
              <a:spcAft>
                <a:spcPts val="0"/>
              </a:spcAft>
              <a:buClr>
                <a:srgbClr val="000000"/>
              </a:buClr>
              <a:buSzPts val="1900"/>
              <a:buFont typeface="Chau Philomene One"/>
              <a:buChar char="–"/>
            </a:pPr>
            <a:r>
              <a:rPr lang="fr-FR" sz="1800" i="0" u="none" strike="noStrike" cap="none" dirty="0">
                <a:solidFill>
                  <a:schemeClr val="dk1"/>
                </a:solidFill>
                <a:ea typeface="Chau Philomene One"/>
                <a:cs typeface="Chau Philomene One"/>
                <a:sym typeface="Chau Philomene One"/>
              </a:rPr>
              <a:t>Offrir une seconde vie à nos smartphones grâce à notre partenaire </a:t>
            </a:r>
            <a:r>
              <a:rPr lang="fr-FR" sz="1800" i="0" u="none" strike="noStrike" cap="none" dirty="0" err="1">
                <a:solidFill>
                  <a:schemeClr val="dk1"/>
                </a:solidFill>
                <a:ea typeface="Chau Philomene One"/>
                <a:cs typeface="Chau Philomene One"/>
                <a:sym typeface="Chau Philomene One"/>
              </a:rPr>
              <a:t>Ecologic</a:t>
            </a:r>
            <a:r>
              <a:rPr lang="fr-FR" sz="1800" i="0" u="none" strike="noStrike" cap="none" dirty="0">
                <a:solidFill>
                  <a:schemeClr val="dk1"/>
                </a:solidFill>
                <a:ea typeface="Chau Philomene One"/>
                <a:cs typeface="Chau Philomene One"/>
                <a:sym typeface="Chau Philomene One"/>
              </a:rPr>
              <a:t> qui propose la GSM Box pour les organisations (entreprises, assos, établissements, collectivités) </a:t>
            </a:r>
            <a:br>
              <a:rPr lang="fr-FR" sz="1800" i="0" u="none" strike="noStrike" cap="none" dirty="0">
                <a:ea typeface="Chau Philomene One"/>
                <a:cs typeface="Chau Philomene One"/>
              </a:rPr>
            </a:br>
            <a:r>
              <a:rPr lang="fr-FR" sz="1800" i="1" u="none" strike="noStrike" cap="none" dirty="0">
                <a:solidFill>
                  <a:schemeClr val="dk1"/>
                </a:solidFill>
                <a:ea typeface="Chau Philomene One"/>
                <a:cs typeface="Chau Philomene One"/>
                <a:sym typeface="Chau Philomene One"/>
              </a:rPr>
              <a:t>—&gt; Plus d’info sur votre espace connecté en tant qu’organisateur digital-cleanup-day.fr &gt; Mes outils</a:t>
            </a:r>
            <a:r>
              <a:rPr lang="fr-FR" sz="1800" i="0" u="none" strike="noStrike" cap="none" dirty="0">
                <a:solidFill>
                  <a:schemeClr val="dk1"/>
                </a:solidFill>
                <a:ea typeface="Chau Philomene One"/>
                <a:cs typeface="Chau Philomene One"/>
                <a:sym typeface="Chau Philomene One"/>
              </a:rPr>
              <a:t> </a:t>
            </a:r>
            <a:endParaRPr lang="fr-FR" sz="1800" i="0" u="none" strike="noStrike" cap="none" dirty="0">
              <a:solidFill>
                <a:schemeClr val="dk1"/>
              </a:solidFill>
              <a:ea typeface="Chau Philomene One"/>
              <a:cs typeface="Chau Philomene One"/>
            </a:endParaRPr>
          </a:p>
          <a:p>
            <a:pPr marL="0" marR="0" lvl="0" indent="0" algn="l" rtl="0">
              <a:lnSpc>
                <a:spcPct val="100000"/>
              </a:lnSpc>
              <a:spcBef>
                <a:spcPts val="0"/>
              </a:spcBef>
              <a:spcAft>
                <a:spcPts val="0"/>
              </a:spcAft>
              <a:buNone/>
            </a:pPr>
            <a:endParaRPr lang="fr-FR" sz="1800" dirty="0">
              <a:solidFill>
                <a:schemeClr val="dk1"/>
              </a:solidFill>
              <a:ea typeface="Chau Philomene One"/>
              <a:cs typeface="Chau Philomene One"/>
            </a:endParaRPr>
          </a:p>
          <a:p>
            <a:pPr marL="261620" marR="0" lvl="0" indent="-267970" algn="l" rtl="0">
              <a:lnSpc>
                <a:spcPct val="100000"/>
              </a:lnSpc>
              <a:spcBef>
                <a:spcPts val="0"/>
              </a:spcBef>
              <a:spcAft>
                <a:spcPts val="0"/>
              </a:spcAft>
              <a:buClr>
                <a:srgbClr val="000000"/>
              </a:buClr>
              <a:buSzPts val="1900"/>
              <a:buFont typeface="Chau Philomene One"/>
              <a:buChar char="–"/>
            </a:pPr>
            <a:r>
              <a:rPr lang="fr-FR" sz="1800" dirty="0">
                <a:solidFill>
                  <a:schemeClr val="dk1"/>
                </a:solidFill>
                <a:ea typeface="Chau Philomene One"/>
                <a:cs typeface="Chau Philomene One"/>
                <a:sym typeface="Chau Philomene One"/>
              </a:rPr>
              <a:t>À</a:t>
            </a:r>
            <a:r>
              <a:rPr lang="fr-FR" sz="1800" i="0" u="none" strike="noStrike" cap="none" dirty="0">
                <a:solidFill>
                  <a:schemeClr val="dk1"/>
                </a:solidFill>
                <a:ea typeface="Chau Philomene One"/>
                <a:cs typeface="Chau Philomene One"/>
                <a:sym typeface="Chau Philomene One"/>
              </a:rPr>
              <a:t> titre individuel, </a:t>
            </a:r>
            <a:r>
              <a:rPr lang="fr-FR" sz="1800" i="0" u="none" strike="noStrike" cap="none" err="1">
                <a:solidFill>
                  <a:schemeClr val="dk1"/>
                </a:solidFill>
                <a:ea typeface="Chau Philomene One"/>
                <a:cs typeface="Chau Philomene One"/>
                <a:sym typeface="Chau Philomene One"/>
              </a:rPr>
              <a:t>Ecosystem</a:t>
            </a:r>
            <a:r>
              <a:rPr lang="fr-FR" sz="1800" i="0" u="none" strike="noStrike" cap="none" dirty="0">
                <a:solidFill>
                  <a:schemeClr val="dk1"/>
                </a:solidFill>
                <a:ea typeface="Chau Philomene One"/>
                <a:cs typeface="Chau Philomene One"/>
                <a:sym typeface="Chau Philomene One"/>
              </a:rPr>
              <a:t> a lancé l’initiative : </a:t>
            </a:r>
            <a:r>
              <a:rPr lang="fr-FR" sz="1800" b="1" i="0" u="sng" strike="noStrike" cap="none" dirty="0">
                <a:solidFill>
                  <a:srgbClr val="8ACBFD"/>
                </a:solidFill>
                <a:ea typeface="Chau Philomene One"/>
                <a:cs typeface="Chau Philomene One"/>
                <a:sym typeface="Chau Philomene One"/>
                <a:hlinkClick r:id="rId3">
                  <a:extLst>
                    <a:ext uri="{A12FA001-AC4F-418D-AE19-62706E023703}">
                      <ahyp:hlinkClr xmlns:ahyp="http://schemas.microsoft.com/office/drawing/2018/hyperlinkcolor" val="tx"/>
                    </a:ext>
                  </a:extLst>
                </a:hlinkClick>
              </a:rPr>
              <a:t>www.jedonnemontelephone.fr</a:t>
            </a:r>
            <a:endParaRPr lang="fr-FR" sz="1800" b="1" i="0" u="none" strike="noStrike" cap="none">
              <a:solidFill>
                <a:srgbClr val="8ACBFD"/>
              </a:solidFill>
              <a:ea typeface="Chau Philomene One"/>
              <a:cs typeface="Chau Philomene One"/>
            </a:endParaRPr>
          </a:p>
          <a:p>
            <a:pPr marL="261620" marR="0" lvl="0" indent="-147320" algn="l" rtl="0">
              <a:lnSpc>
                <a:spcPct val="100000"/>
              </a:lnSpc>
              <a:spcBef>
                <a:spcPts val="0"/>
              </a:spcBef>
              <a:spcAft>
                <a:spcPts val="0"/>
              </a:spcAft>
              <a:buClr>
                <a:srgbClr val="000000"/>
              </a:buClr>
              <a:buSzPts val="1800"/>
              <a:buFont typeface="Arial"/>
              <a:buNone/>
            </a:pPr>
            <a:endParaRPr lang="fr-FR" sz="1800" b="1" i="0" u="none" strike="noStrike" cap="none" dirty="0">
              <a:solidFill>
                <a:schemeClr val="dk1"/>
              </a:solidFill>
              <a:ea typeface="Poppins"/>
              <a:cs typeface="Poppins"/>
            </a:endParaRPr>
          </a:p>
        </p:txBody>
      </p:sp>
      <p:pic>
        <p:nvPicPr>
          <p:cNvPr id="172" name="Google Shape;172;p16"/>
          <p:cNvPicPr preferRelativeResize="0"/>
          <p:nvPr/>
        </p:nvPicPr>
        <p:blipFill rotWithShape="1">
          <a:blip r:embed="rId4">
            <a:alphaModFix/>
          </a:blip>
          <a:srcRect l="20" t="39" r="44"/>
          <a:stretch/>
        </p:blipFill>
        <p:spPr>
          <a:xfrm>
            <a:off x="10240550" y="270738"/>
            <a:ext cx="1662751" cy="1337532"/>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pic>
        <p:nvPicPr>
          <p:cNvPr id="184" name="Google Shape;184;g210cf06d3e5_2_50"/>
          <p:cNvPicPr preferRelativeResize="0"/>
          <p:nvPr/>
        </p:nvPicPr>
        <p:blipFill rotWithShape="1">
          <a:blip r:embed="rId3">
            <a:alphaModFix/>
          </a:blip>
          <a:srcRect l="24" r="26"/>
          <a:stretch/>
        </p:blipFill>
        <p:spPr>
          <a:xfrm>
            <a:off x="6359500" y="0"/>
            <a:ext cx="5832499" cy="6858000"/>
          </a:xfrm>
          <a:prstGeom prst="rect">
            <a:avLst/>
          </a:prstGeom>
          <a:noFill/>
          <a:ln>
            <a:noFill/>
          </a:ln>
        </p:spPr>
      </p:pic>
      <p:sp>
        <p:nvSpPr>
          <p:cNvPr id="3" name="Google Shape;94;p8">
            <a:extLst>
              <a:ext uri="{FF2B5EF4-FFF2-40B4-BE49-F238E27FC236}">
                <a16:creationId xmlns:a16="http://schemas.microsoft.com/office/drawing/2014/main" id="{2A40FF2E-5660-15A8-D365-D56968B2FC7D}"/>
              </a:ext>
            </a:extLst>
          </p:cNvPr>
          <p:cNvSpPr/>
          <p:nvPr/>
        </p:nvSpPr>
        <p:spPr>
          <a:xfrm>
            <a:off x="254391" y="3164388"/>
            <a:ext cx="5919164" cy="1727400"/>
          </a:xfrm>
          <a:prstGeom prst="rect">
            <a:avLst/>
          </a:prstGeom>
          <a:noFill/>
          <a:ln>
            <a:noFill/>
          </a:ln>
        </p:spPr>
        <p:txBody>
          <a:bodyPr spcFirstLastPara="1" wrap="square" lIns="91400" tIns="45675" rIns="91400" bIns="45675" anchor="ctr" anchorCtr="0">
            <a:noAutofit/>
          </a:bodyPr>
          <a:lstStyle/>
          <a:p>
            <a:pPr algn="ctr"/>
            <a:r>
              <a:rPr lang="fr-FR" sz="2800" b="1" dirty="0">
                <a:solidFill>
                  <a:srgbClr val="E7639B"/>
                </a:solidFill>
                <a:latin typeface="Poppins ExtraBold"/>
                <a:sym typeface="Chau Philomene One"/>
              </a:rPr>
              <a:t>Protéger </a:t>
            </a:r>
            <a:r>
              <a:rPr lang="fr-FR" sz="2800" b="1" dirty="0">
                <a:solidFill>
                  <a:srgbClr val="E7639B"/>
                </a:solidFill>
                <a:latin typeface="Poppins ExtraBold"/>
                <a:ea typeface="Chau Philomene One"/>
                <a:sym typeface="Chau Philomene One"/>
              </a:rPr>
              <a:t>sa vie privée </a:t>
            </a:r>
            <a:endParaRPr lang="en-US" sz="2800">
              <a:solidFill>
                <a:srgbClr val="E7639B"/>
              </a:solidFill>
              <a:latin typeface="Poppins ExtraBold"/>
              <a:ea typeface="Chau Philomene One"/>
            </a:endParaRPr>
          </a:p>
          <a:p>
            <a:pPr algn="ctr"/>
            <a:r>
              <a:rPr lang="fr-FR" sz="2800" b="1" dirty="0">
                <a:solidFill>
                  <a:srgbClr val="E7639B"/>
                </a:solidFill>
                <a:latin typeface="Poppins ExtraBold"/>
                <a:ea typeface="Chau Philomene One"/>
                <a:sym typeface="Chau Philomene One"/>
              </a:rPr>
              <a:t>et lutter contre </a:t>
            </a:r>
            <a:endParaRPr lang="en-US" sz="2800">
              <a:solidFill>
                <a:srgbClr val="E7639B"/>
              </a:solidFill>
              <a:latin typeface="Poppins ExtraBold"/>
              <a:ea typeface="Chau Philomene One"/>
            </a:endParaRPr>
          </a:p>
          <a:p>
            <a:pPr algn="ctr"/>
            <a:r>
              <a:rPr lang="fr-FR" sz="2800" b="1" dirty="0">
                <a:solidFill>
                  <a:srgbClr val="E7639B"/>
                </a:solidFill>
                <a:latin typeface="Poppins ExtraBold"/>
                <a:ea typeface="Chau Philomene One"/>
                <a:sym typeface="Chau Philomene One"/>
              </a:rPr>
              <a:t>l’obsolescence logicielle</a:t>
            </a:r>
            <a:endParaRPr lang="fr-FR" sz="2800" b="1">
              <a:solidFill>
                <a:srgbClr val="E7639B"/>
              </a:solidFill>
              <a:latin typeface="Poppins ExtraBold"/>
              <a:ea typeface="Chau Philomene One"/>
            </a:endParaRPr>
          </a:p>
        </p:txBody>
      </p:sp>
      <p:sp>
        <p:nvSpPr>
          <p:cNvPr id="5" name="Google Shape;96;p8">
            <a:extLst>
              <a:ext uri="{FF2B5EF4-FFF2-40B4-BE49-F238E27FC236}">
                <a16:creationId xmlns:a16="http://schemas.microsoft.com/office/drawing/2014/main" id="{4E158124-58CF-0FE4-77F7-85667A6F2755}"/>
              </a:ext>
            </a:extLst>
          </p:cNvPr>
          <p:cNvSpPr txBox="1"/>
          <p:nvPr/>
        </p:nvSpPr>
        <p:spPr>
          <a:xfrm>
            <a:off x="955517" y="2106400"/>
            <a:ext cx="4522168" cy="1323409"/>
          </a:xfrm>
          <a:prstGeom prst="rect">
            <a:avLst/>
          </a:prstGeom>
          <a:noFill/>
          <a:ln>
            <a:noFill/>
          </a:ln>
        </p:spPr>
        <p:txBody>
          <a:bodyPr spcFirstLastPara="1" wrap="square" lIns="91425" tIns="91425" rIns="91425" bIns="91425" anchor="t" anchorCtr="0">
            <a:spAutoFit/>
          </a:bodyPr>
          <a:lstStyle/>
          <a:p>
            <a:pPr algn="ctr">
              <a:buSzPts val="2800"/>
            </a:pPr>
            <a:r>
              <a:rPr lang="fr-FR" sz="6000" b="1" dirty="0">
                <a:solidFill>
                  <a:srgbClr val="052E45"/>
                </a:solidFill>
                <a:latin typeface="Poppins ExtraBold"/>
                <a:ea typeface="Chau Philomene One"/>
                <a:cs typeface="Chau Philomene One"/>
                <a:sym typeface="Chau Philomene One"/>
              </a:rPr>
              <a:t>Chapitre 3 </a:t>
            </a:r>
            <a:endParaRPr lang="fr-FR" sz="6000" b="1" dirty="0">
              <a:solidFill>
                <a:srgbClr val="052E45"/>
              </a:solidFill>
              <a:latin typeface="Poppins ExtraBold"/>
              <a:ea typeface="Chau Philomene One"/>
              <a:cs typeface="Chau Philomene One"/>
            </a:endParaRPr>
          </a:p>
          <a:p>
            <a:pPr marL="0" lvl="0" indent="0" algn="l" rtl="0">
              <a:spcBef>
                <a:spcPts val="0"/>
              </a:spcBef>
              <a:spcAft>
                <a:spcPts val="0"/>
              </a:spcAft>
              <a:buNone/>
            </a:pPr>
            <a:endParaRPr dirty="0">
              <a:latin typeface="Poppins ExtraBold"/>
              <a:ea typeface="Calibri"/>
              <a:cs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Google Shape;189;p18"/>
          <p:cNvSpPr/>
          <p:nvPr/>
        </p:nvSpPr>
        <p:spPr>
          <a:xfrm>
            <a:off x="892623" y="1405098"/>
            <a:ext cx="11107199" cy="1015498"/>
          </a:xfrm>
          <a:prstGeom prst="rect">
            <a:avLst/>
          </a:prstGeom>
          <a:noFill/>
          <a:ln>
            <a:noFill/>
          </a:ln>
        </p:spPr>
        <p:txBody>
          <a:bodyPr spcFirstLastPara="1" wrap="square" lIns="91400" tIns="45675" rIns="91400" bIns="45675" anchor="t" anchorCtr="0">
            <a:noAutofit/>
          </a:bodyPr>
          <a:lstStyle/>
          <a:p>
            <a:pPr marL="0" marR="0" lvl="0" indent="0" algn="l" rtl="0">
              <a:lnSpc>
                <a:spcPct val="100000"/>
              </a:lnSpc>
              <a:spcBef>
                <a:spcPts val="0"/>
              </a:spcBef>
              <a:spcAft>
                <a:spcPts val="0"/>
              </a:spcAft>
              <a:buClr>
                <a:srgbClr val="000000"/>
              </a:buClr>
              <a:buSzPts val="3000"/>
              <a:buFont typeface="Arial"/>
              <a:buNone/>
            </a:pPr>
            <a:endParaRPr sz="3000" b="1" i="0" u="none" strike="noStrike" cap="none">
              <a:solidFill>
                <a:schemeClr val="dk1"/>
              </a:solidFill>
              <a:latin typeface="Poppins"/>
              <a:ea typeface="Poppins"/>
              <a:cs typeface="Poppins"/>
              <a:sym typeface="Poppins"/>
            </a:endParaRPr>
          </a:p>
        </p:txBody>
      </p:sp>
      <p:sp>
        <p:nvSpPr>
          <p:cNvPr id="190" name="Google Shape;190;p18"/>
          <p:cNvSpPr/>
          <p:nvPr/>
        </p:nvSpPr>
        <p:spPr>
          <a:xfrm>
            <a:off x="740225" y="490700"/>
            <a:ext cx="9426000" cy="1015500"/>
          </a:xfrm>
          <a:prstGeom prst="rect">
            <a:avLst/>
          </a:prstGeom>
          <a:noFill/>
          <a:ln>
            <a:noFill/>
          </a:ln>
        </p:spPr>
        <p:txBody>
          <a:bodyPr spcFirstLastPara="1" wrap="square" lIns="91400" tIns="45675" rIns="91400" bIns="45675" anchor="t" anchorCtr="0">
            <a:noAutofit/>
          </a:bodyPr>
          <a:lstStyle/>
          <a:p>
            <a:pPr marL="0" marR="0" lvl="0" indent="0" algn="l" rtl="0">
              <a:lnSpc>
                <a:spcPct val="100000"/>
              </a:lnSpc>
              <a:spcBef>
                <a:spcPts val="0"/>
              </a:spcBef>
              <a:spcAft>
                <a:spcPts val="0"/>
              </a:spcAft>
              <a:buClr>
                <a:srgbClr val="000000"/>
              </a:buClr>
              <a:buSzPts val="2800"/>
              <a:buFont typeface="Arial"/>
              <a:buNone/>
            </a:pPr>
            <a:r>
              <a:rPr lang="fr-FR" sz="2800" i="0" u="none" strike="noStrike" cap="none" dirty="0">
                <a:solidFill>
                  <a:srgbClr val="052E45"/>
                </a:solidFill>
                <a:latin typeface="Poppins ExtraBold"/>
                <a:ea typeface="Chau Philomene One"/>
                <a:cs typeface="Chau Philomene One"/>
                <a:sym typeface="Chau Philomene One"/>
              </a:rPr>
              <a:t>Protéger sa vie privée et lutter contre l’obsolescence logicielle</a:t>
            </a:r>
            <a:endParaRPr lang="fr-FR" sz="2800" i="0" u="none" strike="noStrike" cap="none" dirty="0">
              <a:solidFill>
                <a:srgbClr val="052E45"/>
              </a:solidFill>
              <a:latin typeface="Poppins ExtraBold"/>
              <a:ea typeface="Chau Philomene One"/>
              <a:cs typeface="Chau Philomene One"/>
            </a:endParaRPr>
          </a:p>
          <a:p>
            <a:pPr marL="0" marR="0" lvl="0" indent="0" algn="l" rtl="0">
              <a:lnSpc>
                <a:spcPct val="100000"/>
              </a:lnSpc>
              <a:spcBef>
                <a:spcPts val="0"/>
              </a:spcBef>
              <a:spcAft>
                <a:spcPts val="0"/>
              </a:spcAft>
              <a:buClr>
                <a:srgbClr val="000000"/>
              </a:buClr>
              <a:buSzPts val="2800"/>
              <a:buFont typeface="Arial"/>
              <a:buNone/>
            </a:pPr>
            <a:endParaRPr lang="fr-FR" sz="2800" b="1" i="0" u="none" strike="noStrike" cap="none" dirty="0">
              <a:solidFill>
                <a:srgbClr val="E7639B"/>
              </a:solidFill>
              <a:latin typeface="Poppins ExtraBold"/>
              <a:ea typeface="Poppins"/>
              <a:cs typeface="Poppins"/>
            </a:endParaRPr>
          </a:p>
          <a:p>
            <a:pPr marL="0" marR="0" lvl="0" indent="0" algn="l" rtl="0">
              <a:lnSpc>
                <a:spcPct val="100000"/>
              </a:lnSpc>
              <a:spcBef>
                <a:spcPts val="0"/>
              </a:spcBef>
              <a:spcAft>
                <a:spcPts val="0"/>
              </a:spcAft>
              <a:buClr>
                <a:srgbClr val="000000"/>
              </a:buClr>
              <a:buSzPts val="2800"/>
              <a:buFont typeface="Arial"/>
              <a:buNone/>
            </a:pPr>
            <a:endParaRPr lang="fr-FR" sz="2800" b="1" i="0" u="none" strike="noStrike" cap="none" dirty="0">
              <a:solidFill>
                <a:srgbClr val="E7639B"/>
              </a:solidFill>
              <a:latin typeface="Poppins ExtraBold"/>
              <a:ea typeface="Poppins"/>
              <a:cs typeface="Poppins"/>
            </a:endParaRPr>
          </a:p>
          <a:p>
            <a:pPr marL="0" marR="0" lvl="0" indent="0" algn="l" rtl="0">
              <a:lnSpc>
                <a:spcPct val="100000"/>
              </a:lnSpc>
              <a:spcBef>
                <a:spcPts val="0"/>
              </a:spcBef>
              <a:spcAft>
                <a:spcPts val="0"/>
              </a:spcAft>
              <a:buClr>
                <a:srgbClr val="000000"/>
              </a:buClr>
              <a:buSzPts val="2800"/>
              <a:buFont typeface="Arial"/>
              <a:buNone/>
            </a:pPr>
            <a:endParaRPr lang="fr-FR" sz="2800" b="0" i="0" u="none" strike="noStrike" cap="none" dirty="0">
              <a:solidFill>
                <a:srgbClr val="E7639B"/>
              </a:solidFill>
              <a:latin typeface="Poppins ExtraBold"/>
              <a:ea typeface="Poppins"/>
              <a:cs typeface="Poppins"/>
            </a:endParaRPr>
          </a:p>
        </p:txBody>
      </p:sp>
      <p:sp>
        <p:nvSpPr>
          <p:cNvPr id="191" name="Google Shape;191;p18"/>
          <p:cNvSpPr/>
          <p:nvPr/>
        </p:nvSpPr>
        <p:spPr>
          <a:xfrm>
            <a:off x="740223" y="5975711"/>
            <a:ext cx="3000789" cy="365760"/>
          </a:xfrm>
          <a:prstGeom prst="rect">
            <a:avLst/>
          </a:prstGeom>
          <a:noFill/>
          <a:ln>
            <a:noFill/>
          </a:ln>
        </p:spPr>
        <p:txBody>
          <a:bodyPr spcFirstLastPara="1" wrap="square" lIns="91400" tIns="91400" rIns="91400" bIns="914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fr-FR" sz="1200" i="1" u="none" strike="noStrike" cap="none" dirty="0">
                <a:solidFill>
                  <a:srgbClr val="000000"/>
                </a:solidFill>
              </a:rPr>
              <a:t>Source : ARCEP, INSEE</a:t>
            </a:r>
            <a:endParaRPr sz="1200" i="1" u="none" strike="noStrike" cap="none" dirty="0">
              <a:solidFill>
                <a:srgbClr val="000000"/>
              </a:solidFill>
            </a:endParaRPr>
          </a:p>
        </p:txBody>
      </p:sp>
      <p:sp>
        <p:nvSpPr>
          <p:cNvPr id="192" name="Google Shape;192;p18"/>
          <p:cNvSpPr/>
          <p:nvPr/>
        </p:nvSpPr>
        <p:spPr>
          <a:xfrm>
            <a:off x="722550" y="2738152"/>
            <a:ext cx="2872500" cy="2493000"/>
          </a:xfrm>
          <a:prstGeom prst="rect">
            <a:avLst/>
          </a:prstGeom>
          <a:noFill/>
          <a:ln>
            <a:noFill/>
          </a:ln>
        </p:spPr>
        <p:txBody>
          <a:bodyPr spcFirstLastPara="1" wrap="square" lIns="91400" tIns="45675" rIns="91400" bIns="45675" anchor="t" anchorCtr="0">
            <a:noAutofit/>
          </a:bodyPr>
          <a:lstStyle/>
          <a:p>
            <a:pPr marL="0" marR="0" lvl="0" indent="0" algn="l" rtl="0">
              <a:lnSpc>
                <a:spcPct val="100000"/>
              </a:lnSpc>
              <a:spcBef>
                <a:spcPts val="0"/>
              </a:spcBef>
              <a:spcAft>
                <a:spcPts val="0"/>
              </a:spcAft>
              <a:buClr>
                <a:srgbClr val="000000"/>
              </a:buClr>
              <a:buSzPts val="1600"/>
              <a:buFont typeface="Arial"/>
              <a:buNone/>
            </a:pPr>
            <a:r>
              <a:rPr lang="fr-FR" sz="1800" i="0" u="none" strike="noStrike" cap="none" dirty="0">
                <a:solidFill>
                  <a:srgbClr val="052E45"/>
                </a:solidFill>
                <a:latin typeface="Poppins ExtraBold"/>
                <a:ea typeface="Chau Philomene One"/>
                <a:cs typeface="Chau Philomene One"/>
                <a:sym typeface="Chau Philomene One"/>
              </a:rPr>
              <a:t>ans est la durée de vie moyenne d’un smartphone.</a:t>
            </a:r>
            <a:endParaRPr lang="fr-FR" sz="1800" i="0" u="none" strike="noStrike" cap="none" dirty="0">
              <a:solidFill>
                <a:srgbClr val="052E45"/>
              </a:solidFill>
              <a:latin typeface="Poppins ExtraBold"/>
              <a:ea typeface="Chau Philomene One"/>
              <a:cs typeface="Chau Philomene One"/>
            </a:endParaRPr>
          </a:p>
          <a:p>
            <a:pPr marL="0" marR="0" lvl="0" indent="0" algn="l" rtl="0">
              <a:lnSpc>
                <a:spcPct val="100000"/>
              </a:lnSpc>
              <a:spcBef>
                <a:spcPts val="0"/>
              </a:spcBef>
              <a:spcAft>
                <a:spcPts val="0"/>
              </a:spcAft>
              <a:buClr>
                <a:srgbClr val="000000"/>
              </a:buClr>
              <a:buSzPts val="1400"/>
              <a:buFont typeface="Arial"/>
              <a:buNone/>
            </a:pPr>
            <a:endParaRPr lang="fr-FR" sz="1400" b="1" i="0" u="none" strike="noStrike" cap="none" dirty="0">
              <a:solidFill>
                <a:srgbClr val="052E45"/>
              </a:solidFill>
              <a:latin typeface="Poppins"/>
              <a:ea typeface="Poppins"/>
              <a:cs typeface="Poppins"/>
            </a:endParaRPr>
          </a:p>
          <a:p>
            <a:pPr marL="0" marR="0" lvl="0" indent="0" algn="l" rtl="0">
              <a:lnSpc>
                <a:spcPct val="100000"/>
              </a:lnSpc>
              <a:spcBef>
                <a:spcPts val="0"/>
              </a:spcBef>
              <a:spcAft>
                <a:spcPts val="0"/>
              </a:spcAft>
              <a:buClr>
                <a:srgbClr val="000000"/>
              </a:buClr>
              <a:buSzPts val="1400"/>
              <a:buFont typeface="Arial"/>
              <a:buNone/>
            </a:pPr>
            <a:r>
              <a:rPr lang="fr-FR" sz="1400" i="0" u="none" strike="noStrike" cap="none" dirty="0">
                <a:solidFill>
                  <a:srgbClr val="052E45"/>
                </a:solidFill>
              </a:rPr>
              <a:t>Chaque année, se vend plus de 1,5 milliard de mobiles dans le monde.</a:t>
            </a:r>
          </a:p>
          <a:p>
            <a:pPr marL="0" marR="0" lvl="0" indent="0" algn="l" rtl="0">
              <a:lnSpc>
                <a:spcPct val="100000"/>
              </a:lnSpc>
              <a:spcBef>
                <a:spcPts val="0"/>
              </a:spcBef>
              <a:spcAft>
                <a:spcPts val="0"/>
              </a:spcAft>
              <a:buClr>
                <a:srgbClr val="000000"/>
              </a:buClr>
              <a:buSzPts val="1400"/>
              <a:buFont typeface="Arial"/>
              <a:buNone/>
            </a:pPr>
            <a:endParaRPr lang="fr-FR" b="1" dirty="0">
              <a:solidFill>
                <a:srgbClr val="052E45"/>
              </a:solidFill>
            </a:endParaRPr>
          </a:p>
          <a:p>
            <a:pPr lvl="0">
              <a:buSzPts val="1400"/>
            </a:pPr>
            <a:r>
              <a:rPr lang="fr-FR" dirty="0"/>
              <a:t>La part de Français qui </a:t>
            </a:r>
            <a:r>
              <a:rPr lang="fr-FR" b="1" dirty="0"/>
              <a:t>garde son smartphone plus de 3 ans est en augmentation</a:t>
            </a:r>
            <a:r>
              <a:rPr lang="fr-FR" dirty="0"/>
              <a:t>, passant de 16 % en 2020 à </a:t>
            </a:r>
            <a:r>
              <a:rPr lang="fr-FR" b="1" dirty="0"/>
              <a:t>27 % en 2024</a:t>
            </a:r>
            <a:endParaRPr lang="fr-FR" sz="1400" b="1" i="0" u="none" strike="noStrike" cap="none" dirty="0">
              <a:solidFill>
                <a:srgbClr val="052E45"/>
              </a:solidFill>
            </a:endParaRPr>
          </a:p>
          <a:p>
            <a:pPr marL="0" marR="0" lvl="0" indent="0" algn="l" rtl="0">
              <a:lnSpc>
                <a:spcPct val="100000"/>
              </a:lnSpc>
              <a:spcBef>
                <a:spcPts val="0"/>
              </a:spcBef>
              <a:spcAft>
                <a:spcPts val="0"/>
              </a:spcAft>
              <a:buClr>
                <a:srgbClr val="000000"/>
              </a:buClr>
              <a:buSzPts val="1600"/>
              <a:buFont typeface="Arial"/>
              <a:buNone/>
            </a:pPr>
            <a:endParaRPr lang="fr-FR" sz="1600" b="0" i="0" u="none" strike="noStrike" cap="none" dirty="0">
              <a:solidFill>
                <a:srgbClr val="052E45"/>
              </a:solidFill>
              <a:latin typeface="Poppins"/>
              <a:ea typeface="Poppins"/>
              <a:cs typeface="Poppins"/>
            </a:endParaRPr>
          </a:p>
        </p:txBody>
      </p:sp>
      <p:sp>
        <p:nvSpPr>
          <p:cNvPr id="193" name="Google Shape;193;p18"/>
          <p:cNvSpPr/>
          <p:nvPr/>
        </p:nvSpPr>
        <p:spPr>
          <a:xfrm>
            <a:off x="722551" y="1876364"/>
            <a:ext cx="2404800" cy="1015797"/>
          </a:xfrm>
          <a:prstGeom prst="rect">
            <a:avLst/>
          </a:prstGeom>
          <a:noFill/>
          <a:ln>
            <a:noFill/>
          </a:ln>
        </p:spPr>
        <p:txBody>
          <a:bodyPr spcFirstLastPara="1" wrap="square" lIns="91400" tIns="45675" rIns="91400" bIns="45675" anchor="t" anchorCtr="0">
            <a:noAutofit/>
          </a:bodyPr>
          <a:lstStyle/>
          <a:p>
            <a:pPr marL="0" marR="0" lvl="0" indent="0" algn="l" rtl="0">
              <a:lnSpc>
                <a:spcPct val="100000"/>
              </a:lnSpc>
              <a:spcBef>
                <a:spcPts val="0"/>
              </a:spcBef>
              <a:spcAft>
                <a:spcPts val="0"/>
              </a:spcAft>
              <a:buClr>
                <a:srgbClr val="000000"/>
              </a:buClr>
              <a:buSzPts val="6000"/>
              <a:buFont typeface="Arial"/>
              <a:buNone/>
            </a:pPr>
            <a:r>
              <a:rPr lang="fr-FR" sz="6000" b="1" i="0" u="none" strike="noStrike" cap="none" dirty="0">
                <a:solidFill>
                  <a:srgbClr val="E7639B"/>
                </a:solidFill>
                <a:latin typeface="Poppins ExtraBold"/>
                <a:ea typeface="Chau Philomene One"/>
                <a:cs typeface="Poppins ExtraBold"/>
                <a:sym typeface="Chau Philomene One"/>
              </a:rPr>
              <a:t>2 </a:t>
            </a:r>
            <a:r>
              <a:rPr lang="fr-FR" sz="4400" b="1" i="0" u="none" strike="noStrike" cap="none" dirty="0">
                <a:solidFill>
                  <a:srgbClr val="E7639B"/>
                </a:solidFill>
                <a:latin typeface="Poppins ExtraBold"/>
                <a:ea typeface="Chau Philomene One"/>
                <a:cs typeface="Poppins ExtraBold"/>
                <a:sym typeface="Chau Philomene One"/>
              </a:rPr>
              <a:t>à</a:t>
            </a:r>
            <a:r>
              <a:rPr lang="fr-FR" sz="6000" b="1" i="0" u="none" strike="noStrike" cap="none" dirty="0">
                <a:solidFill>
                  <a:srgbClr val="E7639B"/>
                </a:solidFill>
                <a:latin typeface="Poppins ExtraBold"/>
                <a:ea typeface="Chau Philomene One"/>
                <a:cs typeface="Poppins ExtraBold"/>
                <a:sym typeface="Chau Philomene One"/>
              </a:rPr>
              <a:t> 4</a:t>
            </a:r>
            <a:endParaRPr lang="fr-FR" sz="1400" b="1" i="0" u="none" strike="noStrike" cap="none">
              <a:solidFill>
                <a:srgbClr val="E7639B"/>
              </a:solidFill>
              <a:latin typeface="Poppins ExtraBold"/>
              <a:ea typeface="Chau Philomene One"/>
              <a:cs typeface="Poppins ExtraBold"/>
            </a:endParaRPr>
          </a:p>
        </p:txBody>
      </p:sp>
      <p:sp>
        <p:nvSpPr>
          <p:cNvPr id="194" name="Google Shape;194;p18"/>
          <p:cNvSpPr/>
          <p:nvPr/>
        </p:nvSpPr>
        <p:spPr>
          <a:xfrm>
            <a:off x="8568944" y="2738152"/>
            <a:ext cx="2984586" cy="2619031"/>
          </a:xfrm>
          <a:prstGeom prst="rect">
            <a:avLst/>
          </a:prstGeom>
          <a:noFill/>
          <a:ln>
            <a:noFill/>
          </a:ln>
        </p:spPr>
        <p:txBody>
          <a:bodyPr spcFirstLastPara="1" wrap="square" lIns="91400" tIns="45675" rIns="91400" bIns="45675" anchor="t" anchorCtr="0">
            <a:noAutofit/>
          </a:bodyPr>
          <a:lstStyle/>
          <a:p>
            <a:pPr lvl="0">
              <a:buSzPts val="1600"/>
            </a:pPr>
            <a:r>
              <a:rPr lang="fr-FR" sz="1800" b="1" dirty="0">
                <a:latin typeface="Poppins ExtraBold"/>
              </a:rPr>
              <a:t>À lui seul, Facebook/Meta possède indirectement des informations sur près de la moitié de la population mondiale, par ses plateformes combinées</a:t>
            </a:r>
          </a:p>
          <a:p>
            <a:pPr lvl="0">
              <a:buSzPts val="1600"/>
            </a:pPr>
            <a:endParaRPr lang="fr-FR" sz="1600" b="0" i="0" u="none" strike="noStrike" cap="none" dirty="0">
              <a:solidFill>
                <a:srgbClr val="052E45"/>
              </a:solidFill>
              <a:latin typeface="Poppins"/>
              <a:ea typeface="Poppins"/>
              <a:cs typeface="Poppins"/>
            </a:endParaRPr>
          </a:p>
          <a:p>
            <a:pPr lvl="0">
              <a:buSzPts val="1400"/>
            </a:pPr>
            <a:r>
              <a:rPr lang="fr-FR" dirty="0"/>
              <a:t>3,8 milliards d’utilisateurs actifs sur Facebook, Instagram et WhatsApp combinés</a:t>
            </a:r>
            <a:r>
              <a:rPr lang="fr-FR" sz="1400" i="0" u="none" strike="noStrike" cap="none" dirty="0">
                <a:solidFill>
                  <a:srgbClr val="052E45"/>
                </a:solidFill>
              </a:rPr>
              <a:t>.</a:t>
            </a:r>
          </a:p>
          <a:p>
            <a:pPr marL="0" marR="0" lvl="0" indent="0" algn="l" rtl="0">
              <a:lnSpc>
                <a:spcPct val="100000"/>
              </a:lnSpc>
              <a:spcBef>
                <a:spcPts val="0"/>
              </a:spcBef>
              <a:spcAft>
                <a:spcPts val="0"/>
              </a:spcAft>
              <a:buClr>
                <a:srgbClr val="000000"/>
              </a:buClr>
              <a:buSzPts val="1600"/>
              <a:buFont typeface="Arial"/>
              <a:buNone/>
            </a:pPr>
            <a:endParaRPr lang="fr-FR" sz="1600" b="1" i="0" u="none" strike="noStrike" cap="none" dirty="0">
              <a:solidFill>
                <a:srgbClr val="052E45"/>
              </a:solidFill>
              <a:latin typeface="Poppins"/>
              <a:ea typeface="Poppins"/>
              <a:cs typeface="Poppins"/>
            </a:endParaRPr>
          </a:p>
        </p:txBody>
      </p:sp>
      <p:sp>
        <p:nvSpPr>
          <p:cNvPr id="195" name="Google Shape;195;p18"/>
          <p:cNvSpPr/>
          <p:nvPr/>
        </p:nvSpPr>
        <p:spPr>
          <a:xfrm>
            <a:off x="8562403" y="1876363"/>
            <a:ext cx="2404800" cy="1015797"/>
          </a:xfrm>
          <a:prstGeom prst="rect">
            <a:avLst/>
          </a:prstGeom>
          <a:noFill/>
          <a:ln>
            <a:noFill/>
          </a:ln>
        </p:spPr>
        <p:txBody>
          <a:bodyPr spcFirstLastPara="1" wrap="square" lIns="91400" tIns="45675" rIns="91400" bIns="45675" anchor="t" anchorCtr="0">
            <a:noAutofit/>
          </a:bodyPr>
          <a:lstStyle/>
          <a:p>
            <a:pPr marL="0" marR="0" lvl="0" indent="0" algn="l" rtl="0">
              <a:lnSpc>
                <a:spcPct val="100000"/>
              </a:lnSpc>
              <a:spcBef>
                <a:spcPts val="0"/>
              </a:spcBef>
              <a:spcAft>
                <a:spcPts val="0"/>
              </a:spcAft>
              <a:buClr>
                <a:srgbClr val="000000"/>
              </a:buClr>
              <a:buSzPts val="6000"/>
              <a:buFont typeface="Arial"/>
              <a:buNone/>
            </a:pPr>
            <a:r>
              <a:rPr lang="fr-FR" sz="6000" b="1" dirty="0">
                <a:solidFill>
                  <a:srgbClr val="E7639B"/>
                </a:solidFill>
                <a:latin typeface="Poppins ExtraBold"/>
                <a:ea typeface="Chau Philomene One"/>
                <a:cs typeface="Poppins ExtraBold"/>
                <a:sym typeface="Chau Philomene One"/>
              </a:rPr>
              <a:t>50</a:t>
            </a:r>
            <a:r>
              <a:rPr lang="fr-FR" sz="6000" b="1" i="0" u="none" strike="noStrike" cap="none" baseline="30000" dirty="0">
                <a:solidFill>
                  <a:srgbClr val="E7639B"/>
                </a:solidFill>
                <a:latin typeface="Poppins ExtraBold"/>
                <a:ea typeface="Chau Philomene One"/>
                <a:cs typeface="Poppins ExtraBold"/>
                <a:sym typeface="Chau Philomene One"/>
              </a:rPr>
              <a:t>%</a:t>
            </a:r>
            <a:endParaRPr lang="fr-FR" sz="1400" b="1" i="0" u="none" strike="noStrike" cap="none">
              <a:solidFill>
                <a:srgbClr val="E7639B"/>
              </a:solidFill>
              <a:latin typeface="Poppins ExtraBold"/>
              <a:ea typeface="Chau Philomene One"/>
              <a:cs typeface="Poppins ExtraBold"/>
            </a:endParaRPr>
          </a:p>
        </p:txBody>
      </p:sp>
      <p:sp>
        <p:nvSpPr>
          <p:cNvPr id="196" name="Google Shape;196;p18"/>
          <p:cNvSpPr/>
          <p:nvPr/>
        </p:nvSpPr>
        <p:spPr>
          <a:xfrm>
            <a:off x="4792230" y="2738140"/>
            <a:ext cx="2996397" cy="2652072"/>
          </a:xfrm>
          <a:prstGeom prst="rect">
            <a:avLst/>
          </a:prstGeom>
          <a:noFill/>
          <a:ln>
            <a:noFill/>
          </a:ln>
        </p:spPr>
        <p:txBody>
          <a:bodyPr spcFirstLastPara="1" wrap="square" lIns="91400" tIns="45675" rIns="91400" bIns="45675" anchor="t" anchorCtr="0">
            <a:noAutofit/>
          </a:bodyPr>
          <a:lstStyle/>
          <a:p>
            <a:pPr marL="0" marR="0" lvl="0" indent="0" algn="l" rtl="0">
              <a:lnSpc>
                <a:spcPct val="100000"/>
              </a:lnSpc>
              <a:spcBef>
                <a:spcPts val="0"/>
              </a:spcBef>
              <a:spcAft>
                <a:spcPts val="0"/>
              </a:spcAft>
              <a:buNone/>
            </a:pPr>
            <a:r>
              <a:rPr lang="fr-FR" sz="1800" i="0" u="none" strike="noStrike" cap="none" dirty="0">
                <a:solidFill>
                  <a:srgbClr val="052E45"/>
                </a:solidFill>
                <a:latin typeface="Poppins ExtraBold"/>
                <a:ea typeface="Chau Philomene One"/>
                <a:cs typeface="Chau Philomene One"/>
                <a:sym typeface="Chau Philomene One"/>
              </a:rPr>
              <a:t>des internautes en France ont reçu un message les invitant à se connecter à un site internet frauduleux.</a:t>
            </a:r>
            <a:endParaRPr lang="fr-FR" sz="1800" i="0" u="none" strike="noStrike" cap="none" dirty="0">
              <a:solidFill>
                <a:srgbClr val="052E45"/>
              </a:solidFill>
              <a:latin typeface="Poppins ExtraBold"/>
              <a:ea typeface="Chau Philomene One"/>
              <a:cs typeface="Chau Philomene One"/>
            </a:endParaRPr>
          </a:p>
          <a:p>
            <a:pPr marL="0" marR="0" lvl="0" indent="0" algn="l" rtl="0">
              <a:lnSpc>
                <a:spcPct val="100000"/>
              </a:lnSpc>
              <a:spcBef>
                <a:spcPts val="0"/>
              </a:spcBef>
              <a:spcAft>
                <a:spcPts val="0"/>
              </a:spcAft>
              <a:buClr>
                <a:srgbClr val="000000"/>
              </a:buClr>
              <a:buSzPts val="1400"/>
              <a:buFont typeface="Arial"/>
              <a:buNone/>
            </a:pPr>
            <a:endParaRPr lang="fr-FR" sz="1400" b="1" i="0" u="none" strike="noStrike" cap="none" dirty="0">
              <a:solidFill>
                <a:srgbClr val="052E45"/>
              </a:solidFill>
              <a:latin typeface="Poppins"/>
              <a:ea typeface="Poppins"/>
              <a:cs typeface="Poppins"/>
            </a:endParaRPr>
          </a:p>
          <a:p>
            <a:pPr marL="0" marR="0" lvl="0" indent="0" algn="l" rtl="0">
              <a:lnSpc>
                <a:spcPct val="100000"/>
              </a:lnSpc>
              <a:spcBef>
                <a:spcPts val="0"/>
              </a:spcBef>
              <a:spcAft>
                <a:spcPts val="0"/>
              </a:spcAft>
              <a:buClr>
                <a:srgbClr val="000000"/>
              </a:buClr>
              <a:buSzPts val="1400"/>
              <a:buFont typeface="Arial"/>
              <a:buNone/>
            </a:pPr>
            <a:r>
              <a:rPr lang="fr-FR" sz="1400" i="0" u="none" strike="noStrike" cap="none" dirty="0">
                <a:solidFill>
                  <a:srgbClr val="052E45"/>
                </a:solidFill>
              </a:rPr>
              <a:t>La plupart du temps vers un site frauduleux les invitant à fournir des informations personnelles lors d'une navigation internet. </a:t>
            </a:r>
            <a:endParaRPr lang="fr-FR" sz="1400" b="1" i="0" u="none" strike="noStrike" cap="none">
              <a:solidFill>
                <a:srgbClr val="052E45"/>
              </a:solidFill>
            </a:endParaRPr>
          </a:p>
        </p:txBody>
      </p:sp>
      <p:sp>
        <p:nvSpPr>
          <p:cNvPr id="197" name="Google Shape;197;p18"/>
          <p:cNvSpPr/>
          <p:nvPr/>
        </p:nvSpPr>
        <p:spPr>
          <a:xfrm>
            <a:off x="4792230" y="1876364"/>
            <a:ext cx="2404800" cy="1015797"/>
          </a:xfrm>
          <a:prstGeom prst="rect">
            <a:avLst/>
          </a:prstGeom>
          <a:noFill/>
          <a:ln>
            <a:noFill/>
          </a:ln>
        </p:spPr>
        <p:txBody>
          <a:bodyPr spcFirstLastPara="1" wrap="square" lIns="91400" tIns="45675" rIns="91400" bIns="45675" anchor="t" anchorCtr="0">
            <a:noAutofit/>
          </a:bodyPr>
          <a:lstStyle/>
          <a:p>
            <a:pPr marL="0" marR="0" lvl="0" indent="0" algn="l" rtl="0">
              <a:lnSpc>
                <a:spcPct val="100000"/>
              </a:lnSpc>
              <a:spcBef>
                <a:spcPts val="0"/>
              </a:spcBef>
              <a:spcAft>
                <a:spcPts val="0"/>
              </a:spcAft>
              <a:buClr>
                <a:srgbClr val="000000"/>
              </a:buClr>
              <a:buSzPts val="6000"/>
              <a:buFont typeface="Arial"/>
              <a:buNone/>
            </a:pPr>
            <a:r>
              <a:rPr lang="fr-FR" sz="6000" b="1" i="0" u="none" strike="noStrike" cap="none" dirty="0">
                <a:solidFill>
                  <a:srgbClr val="E7639B"/>
                </a:solidFill>
                <a:latin typeface="Poppins ExtraBold"/>
                <a:ea typeface="Chau Philomene One"/>
                <a:cs typeface="Poppins ExtraBold"/>
                <a:sym typeface="Chau Philomene One"/>
              </a:rPr>
              <a:t>43</a:t>
            </a:r>
            <a:r>
              <a:rPr lang="fr-FR" sz="6000" b="1" i="0" u="none" strike="noStrike" cap="none" baseline="30000" dirty="0">
                <a:solidFill>
                  <a:srgbClr val="E7639B"/>
                </a:solidFill>
                <a:latin typeface="Poppins ExtraBold"/>
                <a:ea typeface="Chau Philomene One"/>
                <a:cs typeface="Poppins ExtraBold"/>
                <a:sym typeface="Chau Philomene One"/>
              </a:rPr>
              <a:t>%</a:t>
            </a:r>
            <a:endParaRPr lang="fr-FR" sz="6000" b="1" i="0" u="none" strike="noStrike" cap="none" baseline="30000" dirty="0">
              <a:solidFill>
                <a:srgbClr val="E7639B"/>
              </a:solidFill>
              <a:latin typeface="Poppins ExtraBold"/>
              <a:ea typeface="Chau Philomene One"/>
              <a:cs typeface="Poppins ExtraBold"/>
            </a:endParaRPr>
          </a:p>
        </p:txBody>
      </p:sp>
      <p:pic>
        <p:nvPicPr>
          <p:cNvPr id="198" name="Google Shape;198;p18"/>
          <p:cNvPicPr preferRelativeResize="0"/>
          <p:nvPr/>
        </p:nvPicPr>
        <p:blipFill rotWithShape="1">
          <a:blip r:embed="rId3">
            <a:alphaModFix/>
          </a:blip>
          <a:srcRect l="20" t="39" r="44"/>
          <a:stretch/>
        </p:blipFill>
        <p:spPr>
          <a:xfrm>
            <a:off x="10240550" y="270738"/>
            <a:ext cx="1662751" cy="1337532"/>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Google Shape;203;p19"/>
          <p:cNvSpPr/>
          <p:nvPr/>
        </p:nvSpPr>
        <p:spPr>
          <a:xfrm>
            <a:off x="892622" y="5822292"/>
            <a:ext cx="6422577" cy="369251"/>
          </a:xfrm>
          <a:prstGeom prst="rect">
            <a:avLst/>
          </a:prstGeom>
          <a:noFill/>
          <a:ln>
            <a:noFill/>
          </a:ln>
        </p:spPr>
        <p:txBody>
          <a:bodyPr spcFirstLastPara="1" wrap="square" lIns="91400" tIns="91400" rIns="91400" bIns="914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fr-FR" sz="1200" i="1" u="none" strike="noStrike" cap="none" dirty="0">
                <a:solidFill>
                  <a:srgbClr val="000000"/>
                </a:solidFill>
              </a:rPr>
              <a:t>Source : /e/ </a:t>
            </a:r>
            <a:r>
              <a:rPr lang="fr-FR" sz="1200" i="1" u="none" strike="noStrike" cap="none" dirty="0" err="1">
                <a:solidFill>
                  <a:srgbClr val="000000"/>
                </a:solidFill>
              </a:rPr>
              <a:t>foundation</a:t>
            </a:r>
            <a:r>
              <a:rPr lang="fr-FR" sz="1200" i="1" u="none" strike="noStrike" cap="none" dirty="0">
                <a:solidFill>
                  <a:srgbClr val="000000"/>
                </a:solidFill>
              </a:rPr>
              <a:t> – Capital – IFOP – CNIL – Assemblée </a:t>
            </a:r>
            <a:r>
              <a:rPr lang="fr-FR" sz="1200" i="1" u="none" strike="noStrike" cap="none" dirty="0" err="1">
                <a:solidFill>
                  <a:srgbClr val="000000"/>
                </a:solidFill>
              </a:rPr>
              <a:t>Nationnale</a:t>
            </a:r>
            <a:endParaRPr sz="1200" i="1" u="none" strike="noStrike" cap="none" dirty="0">
              <a:solidFill>
                <a:srgbClr val="000000"/>
              </a:solidFill>
            </a:endParaRPr>
          </a:p>
        </p:txBody>
      </p:sp>
      <p:sp>
        <p:nvSpPr>
          <p:cNvPr id="204" name="Google Shape;204;p19"/>
          <p:cNvSpPr/>
          <p:nvPr/>
        </p:nvSpPr>
        <p:spPr>
          <a:xfrm>
            <a:off x="892624" y="1405099"/>
            <a:ext cx="11107200" cy="1015500"/>
          </a:xfrm>
          <a:prstGeom prst="rect">
            <a:avLst/>
          </a:prstGeom>
          <a:noFill/>
          <a:ln>
            <a:noFill/>
          </a:ln>
        </p:spPr>
        <p:txBody>
          <a:bodyPr spcFirstLastPara="1" wrap="square" lIns="91400" tIns="45675" rIns="91400" bIns="45675" anchor="t" anchorCtr="0">
            <a:noAutofit/>
          </a:bodyPr>
          <a:lstStyle/>
          <a:p>
            <a:pPr marL="0" marR="0" lvl="0" indent="0" algn="l" rtl="0">
              <a:lnSpc>
                <a:spcPct val="100000"/>
              </a:lnSpc>
              <a:spcBef>
                <a:spcPts val="0"/>
              </a:spcBef>
              <a:spcAft>
                <a:spcPts val="0"/>
              </a:spcAft>
              <a:buClr>
                <a:srgbClr val="000000"/>
              </a:buClr>
              <a:buSzPts val="3000"/>
              <a:buFont typeface="Arial"/>
              <a:buNone/>
            </a:pPr>
            <a:endParaRPr sz="3000" b="1" i="0" u="none" strike="noStrike" cap="none">
              <a:solidFill>
                <a:schemeClr val="dk1"/>
              </a:solidFill>
              <a:latin typeface="Poppins"/>
              <a:ea typeface="Poppins"/>
              <a:cs typeface="Poppins"/>
              <a:sym typeface="Poppins"/>
            </a:endParaRPr>
          </a:p>
        </p:txBody>
      </p:sp>
      <p:sp>
        <p:nvSpPr>
          <p:cNvPr id="205" name="Google Shape;205;p19"/>
          <p:cNvSpPr/>
          <p:nvPr/>
        </p:nvSpPr>
        <p:spPr>
          <a:xfrm>
            <a:off x="740225" y="490700"/>
            <a:ext cx="7447200" cy="1015500"/>
          </a:xfrm>
          <a:prstGeom prst="rect">
            <a:avLst/>
          </a:prstGeom>
          <a:noFill/>
          <a:ln>
            <a:noFill/>
          </a:ln>
        </p:spPr>
        <p:txBody>
          <a:bodyPr spcFirstLastPara="1" wrap="square" lIns="91400" tIns="45675" rIns="91400" bIns="45675" anchor="t" anchorCtr="0">
            <a:noAutofit/>
          </a:bodyPr>
          <a:lstStyle/>
          <a:p>
            <a:pPr marL="0" marR="0" lvl="0" indent="0" algn="l" rtl="0">
              <a:lnSpc>
                <a:spcPct val="100000"/>
              </a:lnSpc>
              <a:spcBef>
                <a:spcPts val="0"/>
              </a:spcBef>
              <a:spcAft>
                <a:spcPts val="0"/>
              </a:spcAft>
              <a:buClr>
                <a:srgbClr val="000000"/>
              </a:buClr>
              <a:buSzPts val="2800"/>
              <a:buFont typeface="Arial"/>
              <a:buNone/>
            </a:pPr>
            <a:r>
              <a:rPr lang="fr-FR" sz="2800" i="0" u="none" strike="noStrike" cap="none" dirty="0">
                <a:solidFill>
                  <a:srgbClr val="052E45"/>
                </a:solidFill>
                <a:latin typeface="Poppins ExtraBold"/>
                <a:ea typeface="Chau Philomene One"/>
                <a:cs typeface="Chau Philomene One"/>
                <a:sym typeface="Chau Philomene One"/>
              </a:rPr>
              <a:t>Le respect de nos vies privées</a:t>
            </a:r>
            <a:endParaRPr lang="fr-FR" sz="2800" i="0" u="none" strike="noStrike" cap="none" dirty="0">
              <a:solidFill>
                <a:srgbClr val="052E45"/>
              </a:solidFill>
              <a:latin typeface="Poppins ExtraBold"/>
              <a:ea typeface="Chau Philomene One"/>
              <a:cs typeface="Chau Philomene One"/>
            </a:endParaRPr>
          </a:p>
          <a:p>
            <a:pPr marL="0" marR="0" lvl="0" indent="0" algn="l" rtl="0">
              <a:lnSpc>
                <a:spcPct val="100000"/>
              </a:lnSpc>
              <a:spcBef>
                <a:spcPts val="0"/>
              </a:spcBef>
              <a:spcAft>
                <a:spcPts val="0"/>
              </a:spcAft>
              <a:buClr>
                <a:srgbClr val="000000"/>
              </a:buClr>
              <a:buSzPts val="2800"/>
              <a:buFont typeface="Arial"/>
              <a:buNone/>
            </a:pPr>
            <a:endParaRPr lang="fr-FR" sz="2800" b="1" i="0" u="none" strike="noStrike" cap="none" dirty="0">
              <a:solidFill>
                <a:srgbClr val="E7639B"/>
              </a:solidFill>
              <a:latin typeface="Poppins ExtraBold"/>
              <a:ea typeface="Poppins"/>
              <a:cs typeface="Poppins"/>
            </a:endParaRPr>
          </a:p>
          <a:p>
            <a:pPr marL="0" marR="0" lvl="0" indent="0" algn="l" rtl="0">
              <a:lnSpc>
                <a:spcPct val="100000"/>
              </a:lnSpc>
              <a:spcBef>
                <a:spcPts val="0"/>
              </a:spcBef>
              <a:spcAft>
                <a:spcPts val="0"/>
              </a:spcAft>
              <a:buClr>
                <a:srgbClr val="000000"/>
              </a:buClr>
              <a:buSzPts val="2800"/>
              <a:buFont typeface="Arial"/>
              <a:buNone/>
            </a:pPr>
            <a:endParaRPr lang="fr-FR" sz="2800" b="1" i="0" u="none" strike="noStrike" cap="none" dirty="0">
              <a:solidFill>
                <a:srgbClr val="E7639B"/>
              </a:solidFill>
              <a:latin typeface="Poppins ExtraBold"/>
              <a:ea typeface="Poppins"/>
              <a:cs typeface="Poppins"/>
            </a:endParaRPr>
          </a:p>
          <a:p>
            <a:pPr marL="0" marR="0" lvl="0" indent="0" algn="l" rtl="0">
              <a:lnSpc>
                <a:spcPct val="100000"/>
              </a:lnSpc>
              <a:spcBef>
                <a:spcPts val="0"/>
              </a:spcBef>
              <a:spcAft>
                <a:spcPts val="0"/>
              </a:spcAft>
              <a:buClr>
                <a:srgbClr val="000000"/>
              </a:buClr>
              <a:buSzPts val="2800"/>
              <a:buFont typeface="Arial"/>
              <a:buNone/>
            </a:pPr>
            <a:endParaRPr lang="fr-FR" sz="2800" b="0" i="0" u="none" strike="noStrike" cap="none" dirty="0">
              <a:solidFill>
                <a:srgbClr val="E7639B"/>
              </a:solidFill>
              <a:latin typeface="Poppins ExtraBold"/>
              <a:ea typeface="Poppins"/>
              <a:cs typeface="Poppins"/>
            </a:endParaRPr>
          </a:p>
        </p:txBody>
      </p:sp>
      <p:sp>
        <p:nvSpPr>
          <p:cNvPr id="206" name="Google Shape;206;p19"/>
          <p:cNvSpPr/>
          <p:nvPr/>
        </p:nvSpPr>
        <p:spPr>
          <a:xfrm>
            <a:off x="740225" y="1405099"/>
            <a:ext cx="9720946" cy="3499126"/>
          </a:xfrm>
          <a:prstGeom prst="rect">
            <a:avLst/>
          </a:prstGeom>
          <a:noFill/>
          <a:ln>
            <a:noFill/>
          </a:ln>
        </p:spPr>
        <p:txBody>
          <a:bodyPr spcFirstLastPara="1" wrap="square" lIns="91425" tIns="45700" rIns="91425" bIns="45700" anchor="t" anchorCtr="0">
            <a:noAutofit/>
          </a:bodyPr>
          <a:lstStyle/>
          <a:p>
            <a:pPr marL="261620" marR="0" lvl="0" indent="-274320" algn="l" rtl="0">
              <a:lnSpc>
                <a:spcPct val="100000"/>
              </a:lnSpc>
              <a:spcBef>
                <a:spcPts val="600"/>
              </a:spcBef>
              <a:spcAft>
                <a:spcPts val="0"/>
              </a:spcAft>
              <a:buClr>
                <a:srgbClr val="000000"/>
              </a:buClr>
              <a:buSzPts val="2000"/>
              <a:buFont typeface="Arial"/>
              <a:buChar char="•"/>
            </a:pPr>
            <a:r>
              <a:rPr lang="fr-FR" sz="1800" i="0" u="none" strike="noStrike" cap="none" dirty="0">
                <a:solidFill>
                  <a:srgbClr val="052E45"/>
                </a:solidFill>
                <a:ea typeface="Chau Philomene One"/>
                <a:cs typeface="Chau Philomene One"/>
                <a:sym typeface="Chau Philomene One"/>
              </a:rPr>
              <a:t>Les téléphones sont devenus nos compagnons quotidiens, à portée de main et à tout moment. On se connecte plus à Internet depuis son mobile que depuis son ordinateur.</a:t>
            </a:r>
            <a:endParaRPr lang="fr-FR" sz="1800" i="0" u="none" strike="noStrike" cap="none" dirty="0">
              <a:solidFill>
                <a:srgbClr val="052E45"/>
              </a:solidFill>
              <a:ea typeface="Chau Philomene One"/>
              <a:cs typeface="Chau Philomene One"/>
            </a:endParaRPr>
          </a:p>
          <a:p>
            <a:pPr marL="261620" marR="0" lvl="0" indent="-274320" algn="l" rtl="0">
              <a:lnSpc>
                <a:spcPct val="100000"/>
              </a:lnSpc>
              <a:spcBef>
                <a:spcPts val="600"/>
              </a:spcBef>
              <a:spcAft>
                <a:spcPts val="0"/>
              </a:spcAft>
              <a:buClr>
                <a:srgbClr val="000000"/>
              </a:buClr>
              <a:buSzPts val="2000"/>
              <a:buFont typeface="Arial"/>
              <a:buChar char="•"/>
            </a:pPr>
            <a:r>
              <a:rPr lang="fr-FR" sz="1800" i="0" u="none" strike="noStrike" cap="none" dirty="0">
                <a:solidFill>
                  <a:srgbClr val="052E45"/>
                </a:solidFill>
                <a:ea typeface="Chau Philomene One"/>
                <a:cs typeface="Chau Philomene One"/>
                <a:sym typeface="Chau Philomene One"/>
              </a:rPr>
              <a:t>Les mobiles sont à l'origine d'une collecte importante de données personnelles de par les applications sur nos mobiles, la géolocalisation et les recherches internet menées depuis son mobile.</a:t>
            </a:r>
          </a:p>
          <a:p>
            <a:pPr marL="261620" lvl="0" indent="-274320">
              <a:spcBef>
                <a:spcPts val="600"/>
              </a:spcBef>
              <a:buSzPts val="2000"/>
              <a:buFont typeface="Arial"/>
              <a:buChar char="•"/>
            </a:pPr>
            <a:r>
              <a:rPr lang="fr-FR" sz="1800" dirty="0"/>
              <a:t>Chaque interaction sur smartphone — navigation, messagerie, achats ou utilisation d’applications — génère des données personnelles qui peuvent être </a:t>
            </a:r>
            <a:r>
              <a:rPr lang="fr-FR" sz="1800" b="1" dirty="0">
                <a:solidFill>
                  <a:srgbClr val="E7639B"/>
                </a:solidFill>
              </a:rPr>
              <a:t>collectées, analysées et monétisées</a:t>
            </a:r>
            <a:r>
              <a:rPr lang="fr-FR" sz="1800" dirty="0"/>
              <a:t> par les plateformes numériques.</a:t>
            </a:r>
          </a:p>
          <a:p>
            <a:pPr marL="261620" lvl="0" indent="-274320">
              <a:spcBef>
                <a:spcPts val="600"/>
              </a:spcBef>
              <a:buSzPts val="2000"/>
              <a:buFont typeface="Arial"/>
              <a:buChar char="•"/>
            </a:pPr>
            <a:r>
              <a:rPr lang="fr-FR" sz="1800" dirty="0"/>
              <a:t>Bien que les GAFAM ne détiennent pas toutes les données personnelles, ils </a:t>
            </a:r>
            <a:r>
              <a:rPr lang="fr-FR" sz="1800" b="1" dirty="0">
                <a:solidFill>
                  <a:srgbClr val="E7639B"/>
                </a:solidFill>
              </a:rPr>
              <a:t>captent plus de 90 % de la valeur économique générée par ces données</a:t>
            </a:r>
            <a:r>
              <a:rPr lang="fr-FR" sz="1800" dirty="0"/>
              <a:t> dans le monde, ce qui leur donne un pouvoir considérable sur nos informations personnelles.</a:t>
            </a:r>
          </a:p>
          <a:p>
            <a:pPr marL="261620" lvl="0" indent="-274320">
              <a:spcBef>
                <a:spcPts val="600"/>
              </a:spcBef>
              <a:buSzPts val="2000"/>
              <a:buFont typeface="Arial"/>
              <a:buChar char="•"/>
            </a:pPr>
            <a:r>
              <a:rPr lang="fr-FR" sz="1800" dirty="0"/>
              <a:t>Chaque jour, </a:t>
            </a:r>
            <a:r>
              <a:rPr lang="fr-FR" sz="1800" b="1" dirty="0">
                <a:solidFill>
                  <a:srgbClr val="E7639B"/>
                </a:solidFill>
              </a:rPr>
              <a:t>des milliards de données personnelles sont générées par les utilisateurs de smartphones</a:t>
            </a:r>
            <a:r>
              <a:rPr lang="fr-FR" sz="1800" dirty="0">
                <a:solidFill>
                  <a:srgbClr val="E7639B"/>
                </a:solidFill>
              </a:rPr>
              <a:t>,</a:t>
            </a:r>
            <a:r>
              <a:rPr lang="fr-FR" sz="1800" dirty="0"/>
              <a:t> donnant aux grandes plateformes le pouvoir de profiler, cibler et influencer le comportement de milliards de personnes dans le monde.</a:t>
            </a:r>
            <a:endParaRPr lang="fr-FR" sz="1800" i="0" u="none" strike="noStrike" cap="none" dirty="0">
              <a:solidFill>
                <a:srgbClr val="052E45"/>
              </a:solidFill>
              <a:ea typeface="Chau Philomene One"/>
              <a:cs typeface="Chau Philomene One"/>
            </a:endParaRPr>
          </a:p>
          <a:p>
            <a:pPr marL="0" marR="0" lvl="0" indent="0" algn="l" rtl="0">
              <a:lnSpc>
                <a:spcPct val="100000"/>
              </a:lnSpc>
              <a:spcBef>
                <a:spcPts val="600"/>
              </a:spcBef>
              <a:spcAft>
                <a:spcPts val="0"/>
              </a:spcAft>
              <a:buNone/>
            </a:pPr>
            <a:endParaRPr lang="fr-FR" sz="1800" i="0" u="none" strike="noStrike" cap="none" dirty="0">
              <a:solidFill>
                <a:srgbClr val="052E45"/>
              </a:solidFill>
              <a:ea typeface="Chau Philomene One"/>
              <a:cs typeface="Chau Philomene One"/>
            </a:endParaRPr>
          </a:p>
          <a:p>
            <a:pPr marL="0" marR="0" lvl="0" indent="0" algn="l" rtl="0">
              <a:lnSpc>
                <a:spcPct val="100000"/>
              </a:lnSpc>
              <a:spcBef>
                <a:spcPts val="600"/>
              </a:spcBef>
              <a:spcAft>
                <a:spcPts val="0"/>
              </a:spcAft>
              <a:buNone/>
            </a:pPr>
            <a:endParaRPr lang="fr-FR" sz="1800" b="0" i="0" u="none" strike="noStrike" cap="none" dirty="0">
              <a:solidFill>
                <a:srgbClr val="052E45"/>
              </a:solidFill>
              <a:ea typeface="Poppins"/>
              <a:cs typeface="Poppins"/>
            </a:endParaRPr>
          </a:p>
          <a:p>
            <a:pPr marL="0" marR="0" lvl="0" indent="0" algn="l" rtl="0">
              <a:lnSpc>
                <a:spcPct val="100000"/>
              </a:lnSpc>
              <a:spcBef>
                <a:spcPts val="600"/>
              </a:spcBef>
              <a:spcAft>
                <a:spcPts val="0"/>
              </a:spcAft>
              <a:buNone/>
            </a:pPr>
            <a:endParaRPr lang="fr-FR" sz="1800" b="0" i="0" u="none" strike="noStrike" cap="none" dirty="0">
              <a:solidFill>
                <a:srgbClr val="052E45"/>
              </a:solidFill>
              <a:ea typeface="Poppins"/>
              <a:cs typeface="Poppins"/>
            </a:endParaRPr>
          </a:p>
        </p:txBody>
      </p:sp>
      <p:pic>
        <p:nvPicPr>
          <p:cNvPr id="207" name="Google Shape;207;p19"/>
          <p:cNvPicPr preferRelativeResize="0"/>
          <p:nvPr/>
        </p:nvPicPr>
        <p:blipFill rotWithShape="1">
          <a:blip r:embed="rId3">
            <a:alphaModFix/>
          </a:blip>
          <a:srcRect l="20" t="39" r="44"/>
          <a:stretch/>
        </p:blipFill>
        <p:spPr>
          <a:xfrm>
            <a:off x="10240550" y="270738"/>
            <a:ext cx="1662751" cy="1337532"/>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2"/>
        <p:cNvGrpSpPr/>
        <p:nvPr/>
      </p:nvGrpSpPr>
      <p:grpSpPr>
        <a:xfrm>
          <a:off x="0" y="0"/>
          <a:ext cx="0" cy="0"/>
          <a:chOff x="0" y="0"/>
          <a:chExt cx="0" cy="0"/>
        </a:xfrm>
      </p:grpSpPr>
      <p:sp>
        <p:nvSpPr>
          <p:cNvPr id="34" name="Google Shape;34;p2"/>
          <p:cNvSpPr/>
          <p:nvPr/>
        </p:nvSpPr>
        <p:spPr>
          <a:xfrm>
            <a:off x="941025" y="881975"/>
            <a:ext cx="9376200" cy="5400900"/>
          </a:xfrm>
          <a:prstGeom prst="rect">
            <a:avLst/>
          </a:prstGeom>
          <a:noFill/>
          <a:ln>
            <a:noFill/>
          </a:ln>
        </p:spPr>
        <p:txBody>
          <a:bodyPr spcFirstLastPara="1" wrap="square" lIns="91400" tIns="45675" rIns="91400" bIns="45675" anchor="t" anchorCtr="0">
            <a:noAutofit/>
          </a:bodyPr>
          <a:lstStyle/>
          <a:p>
            <a:pPr marL="0" marR="0" lvl="0" indent="0" algn="l" rtl="0">
              <a:lnSpc>
                <a:spcPct val="100000"/>
              </a:lnSpc>
              <a:spcBef>
                <a:spcPts val="0"/>
              </a:spcBef>
              <a:spcAft>
                <a:spcPts val="0"/>
              </a:spcAft>
              <a:buClr>
                <a:srgbClr val="000000"/>
              </a:buClr>
              <a:buSzPts val="2800"/>
              <a:buFont typeface="Arial"/>
              <a:buNone/>
            </a:pPr>
            <a:r>
              <a:rPr lang="fr-FR" sz="3600" b="1" i="0" u="none" strike="noStrike" cap="none" dirty="0">
                <a:solidFill>
                  <a:srgbClr val="052E45"/>
                </a:solidFill>
                <a:latin typeface="Poppins ExtraBold"/>
                <a:ea typeface="Chau Philomene One"/>
                <a:cs typeface="Chau Philomene One"/>
                <a:sym typeface="Chau Philomene One"/>
              </a:rPr>
              <a:t>Sommaire</a:t>
            </a:r>
            <a:endParaRPr lang="fr-FR" sz="3600" b="1" i="0" u="none" strike="noStrike" cap="none" dirty="0">
              <a:solidFill>
                <a:srgbClr val="052E45"/>
              </a:solidFill>
              <a:latin typeface="Poppins ExtraBold"/>
              <a:ea typeface="Chau Philomene One"/>
              <a:cs typeface="Chau Philomene One"/>
            </a:endParaRPr>
          </a:p>
          <a:p>
            <a:pPr marL="0" marR="0" lvl="0" indent="0" algn="l" rtl="0">
              <a:lnSpc>
                <a:spcPct val="100000"/>
              </a:lnSpc>
              <a:spcBef>
                <a:spcPts val="0"/>
              </a:spcBef>
              <a:spcAft>
                <a:spcPts val="0"/>
              </a:spcAft>
              <a:buClr>
                <a:srgbClr val="000000"/>
              </a:buClr>
              <a:buSzPts val="2800"/>
              <a:buFont typeface="Arial"/>
              <a:buNone/>
            </a:pPr>
            <a:endParaRPr sz="2800" b="1">
              <a:solidFill>
                <a:schemeClr val="dk1"/>
              </a:solidFill>
              <a:latin typeface="Poppins"/>
              <a:ea typeface="Poppins"/>
              <a:cs typeface="Poppins"/>
              <a:sym typeface="Poppins"/>
            </a:endParaRPr>
          </a:p>
          <a:p>
            <a:pPr marL="0" lvl="0" indent="0" algn="l" rtl="0">
              <a:lnSpc>
                <a:spcPct val="115000"/>
              </a:lnSpc>
              <a:spcBef>
                <a:spcPts val="1200"/>
              </a:spcBef>
              <a:spcAft>
                <a:spcPts val="0"/>
              </a:spcAft>
              <a:buNone/>
            </a:pPr>
            <a:r>
              <a:rPr lang="fr-FR" sz="2300" dirty="0">
                <a:solidFill>
                  <a:srgbClr val="E7639B"/>
                </a:solidFill>
                <a:latin typeface="Poppins ExtraBold"/>
                <a:ea typeface="Chau Philomene One"/>
                <a:cs typeface="Chau Philomene One"/>
                <a:sym typeface="Chau Philomene One"/>
              </a:rPr>
              <a:t>Introduction</a:t>
            </a:r>
            <a:r>
              <a:rPr lang="fr-FR" sz="2300" dirty="0">
                <a:solidFill>
                  <a:srgbClr val="E7639B"/>
                </a:solidFill>
                <a:latin typeface="Poppins ExtraBold"/>
              </a:rPr>
              <a:t> </a:t>
            </a:r>
            <a:r>
              <a:rPr lang="fr-FR" sz="2300" dirty="0">
                <a:solidFill>
                  <a:srgbClr val="E7639B"/>
                </a:solidFill>
                <a:latin typeface="Poppins ExtraBold"/>
                <a:ea typeface="Chau Philomene One"/>
                <a:cs typeface="Chau Philomene One"/>
                <a:sym typeface="Chau Philomene One"/>
              </a:rPr>
              <a:t>- les impacts sociaux &amp; environnementaux de son mobile</a:t>
            </a:r>
            <a:endParaRPr lang="fr-FR" sz="2300" dirty="0">
              <a:solidFill>
                <a:srgbClr val="E7639B"/>
              </a:solidFill>
              <a:latin typeface="Poppins ExtraBold"/>
              <a:ea typeface="Chau Philomene One"/>
              <a:cs typeface="Chau Philomene One"/>
            </a:endParaRPr>
          </a:p>
          <a:p>
            <a:pPr marL="0" lvl="0" indent="0" algn="l" rtl="0">
              <a:lnSpc>
                <a:spcPct val="115000"/>
              </a:lnSpc>
              <a:spcBef>
                <a:spcPts val="1200"/>
              </a:spcBef>
              <a:spcAft>
                <a:spcPts val="0"/>
              </a:spcAft>
              <a:buNone/>
            </a:pPr>
            <a:endParaRPr sz="1100"/>
          </a:p>
          <a:p>
            <a:pPr marL="457200" lvl="0" indent="0" algn="l" rtl="0">
              <a:lnSpc>
                <a:spcPct val="115000"/>
              </a:lnSpc>
              <a:spcBef>
                <a:spcPts val="1200"/>
              </a:spcBef>
              <a:spcAft>
                <a:spcPts val="0"/>
              </a:spcAft>
              <a:buNone/>
            </a:pPr>
            <a:r>
              <a:rPr lang="fr-FR" sz="2300" dirty="0">
                <a:solidFill>
                  <a:srgbClr val="E7639B"/>
                </a:solidFill>
                <a:latin typeface="Poppins ExtraBold"/>
                <a:ea typeface="Chau Philomene One"/>
                <a:cs typeface="Chau Philomene One"/>
                <a:sym typeface="Chau Philomene One"/>
              </a:rPr>
              <a:t>Chapitre 1</a:t>
            </a:r>
            <a:r>
              <a:rPr lang="fr-FR" sz="2300" b="1" dirty="0">
                <a:solidFill>
                  <a:srgbClr val="E7639B"/>
                </a:solidFill>
                <a:latin typeface="Poppins ExtraBold"/>
                <a:ea typeface="Chau Philomene One"/>
                <a:cs typeface="Chau Philomene One"/>
                <a:sym typeface="Chau Philomene One"/>
              </a:rPr>
              <a:t> </a:t>
            </a:r>
            <a:r>
              <a:rPr lang="fr-FR" sz="2300" dirty="0">
                <a:ea typeface="Chau Philomene One"/>
                <a:cs typeface="Chau Philomene One"/>
                <a:sym typeface="Chau Philomene One"/>
              </a:rPr>
              <a:t>:</a:t>
            </a:r>
            <a:r>
              <a:rPr lang="fr-FR" sz="2300" b="1" dirty="0">
                <a:solidFill>
                  <a:srgbClr val="418FDE"/>
                </a:solidFill>
                <a:ea typeface="Chau Philomene One"/>
                <a:cs typeface="Chau Philomene One"/>
                <a:sym typeface="Chau Philomene One"/>
              </a:rPr>
              <a:t> </a:t>
            </a:r>
            <a:r>
              <a:rPr lang="fr-FR" sz="2300" dirty="0">
                <a:solidFill>
                  <a:srgbClr val="1F1549"/>
                </a:solidFill>
                <a:ea typeface="Chau Philomene One"/>
                <a:cs typeface="Chau Philomene One"/>
                <a:sym typeface="Chau Philomene One"/>
              </a:rPr>
              <a:t>Prolonger la durée de vie de son mobile </a:t>
            </a:r>
            <a:br>
              <a:rPr lang="fr-FR" sz="2300" dirty="0">
                <a:latin typeface="Poppins ExtraBold"/>
                <a:ea typeface="Chau Philomene One"/>
                <a:cs typeface="Chau Philomene One"/>
              </a:rPr>
            </a:br>
            <a:r>
              <a:rPr lang="fr-FR" sz="2300" dirty="0">
                <a:solidFill>
                  <a:srgbClr val="1F1549"/>
                </a:solidFill>
                <a:latin typeface="Poppins ExtraBold"/>
                <a:ea typeface="Chau Philomene One"/>
                <a:cs typeface="Chau Philomene One"/>
                <a:sym typeface="Chau Philomene One"/>
              </a:rPr>
              <a:t>  </a:t>
            </a:r>
            <a:br>
              <a:rPr lang="fr-FR" sz="2300" dirty="0">
                <a:latin typeface="Poppins ExtraBold"/>
                <a:ea typeface="Chau Philomene One"/>
                <a:cs typeface="Chau Philomene One"/>
              </a:rPr>
            </a:br>
            <a:r>
              <a:rPr lang="fr-FR" sz="2300" dirty="0">
                <a:solidFill>
                  <a:srgbClr val="E7639B"/>
                </a:solidFill>
                <a:latin typeface="Poppins ExtraBold"/>
                <a:ea typeface="Chau Philomene One"/>
                <a:cs typeface="Chau Philomene One"/>
                <a:sym typeface="Chau Philomene One"/>
              </a:rPr>
              <a:t>Chapitre 2</a:t>
            </a:r>
            <a:r>
              <a:rPr lang="fr-FR" sz="2300" b="1" dirty="0">
                <a:solidFill>
                  <a:srgbClr val="8ACBFD"/>
                </a:solidFill>
                <a:latin typeface="Poppins ExtraBold"/>
                <a:ea typeface="Chau Philomene One"/>
                <a:cs typeface="Chau Philomene One"/>
                <a:sym typeface="Chau Philomene One"/>
              </a:rPr>
              <a:t> </a:t>
            </a:r>
            <a:r>
              <a:rPr lang="fr-FR" sz="2300" dirty="0">
                <a:ea typeface="Chau Philomene One"/>
                <a:cs typeface="Chau Philomene One"/>
                <a:sym typeface="Chau Philomene One"/>
              </a:rPr>
              <a:t>: </a:t>
            </a:r>
            <a:r>
              <a:rPr lang="fr-FR" sz="2300" dirty="0">
                <a:solidFill>
                  <a:srgbClr val="1F1549"/>
                </a:solidFill>
                <a:ea typeface="Chau Philomene One"/>
                <a:cs typeface="Chau Philomene One"/>
                <a:sym typeface="Chau Philomene One"/>
              </a:rPr>
              <a:t>Diminuer l’impact de son usage mobile</a:t>
            </a:r>
            <a:br>
              <a:rPr lang="fr-FR" sz="2300" dirty="0">
                <a:latin typeface="Poppins ExtraBold"/>
                <a:ea typeface="Chau Philomene One"/>
                <a:cs typeface="Chau Philomene One"/>
              </a:rPr>
            </a:br>
            <a:r>
              <a:rPr lang="fr-FR" sz="2300" dirty="0">
                <a:solidFill>
                  <a:srgbClr val="1F1549"/>
                </a:solidFill>
                <a:latin typeface="Poppins ExtraBold"/>
                <a:ea typeface="Chau Philomene One"/>
                <a:cs typeface="Chau Philomene One"/>
                <a:sym typeface="Chau Philomene One"/>
              </a:rPr>
              <a:t> </a:t>
            </a:r>
            <a:br>
              <a:rPr lang="fr-FR" sz="2300" dirty="0">
                <a:latin typeface="Poppins ExtraBold"/>
                <a:ea typeface="Chau Philomene One"/>
                <a:cs typeface="Chau Philomene One"/>
              </a:rPr>
            </a:br>
            <a:r>
              <a:rPr lang="fr-FR" sz="2300" dirty="0">
                <a:solidFill>
                  <a:srgbClr val="E7639B"/>
                </a:solidFill>
                <a:latin typeface="Poppins ExtraBold"/>
                <a:ea typeface="Chau Philomene One"/>
                <a:cs typeface="Chau Philomene One"/>
                <a:sym typeface="Chau Philomene One"/>
              </a:rPr>
              <a:t>Chapitre 3</a:t>
            </a:r>
            <a:r>
              <a:rPr lang="fr-FR" sz="2300" b="1" dirty="0">
                <a:solidFill>
                  <a:srgbClr val="418FDE"/>
                </a:solidFill>
                <a:latin typeface="Poppins ExtraBold"/>
                <a:ea typeface="Chau Philomene One"/>
                <a:cs typeface="Chau Philomene One"/>
                <a:sym typeface="Chau Philomene One"/>
              </a:rPr>
              <a:t> </a:t>
            </a:r>
            <a:r>
              <a:rPr lang="fr-FR" sz="2300" dirty="0">
                <a:ea typeface="Chau Philomene One"/>
                <a:cs typeface="Chau Philomene One"/>
                <a:sym typeface="Chau Philomene One"/>
              </a:rPr>
              <a:t>: </a:t>
            </a:r>
            <a:r>
              <a:rPr lang="fr-FR" sz="2300" dirty="0">
                <a:solidFill>
                  <a:srgbClr val="1F1549"/>
                </a:solidFill>
                <a:ea typeface="Chau Philomene One"/>
                <a:cs typeface="Chau Philomene One"/>
                <a:sym typeface="Chau Philomene One"/>
              </a:rPr>
              <a:t>Protéger sa vie privée et lutter contre l’obsolescence logicielle</a:t>
            </a:r>
          </a:p>
          <a:p>
            <a:pPr marL="0" marR="0" lvl="0" indent="0" algn="l" rtl="0">
              <a:lnSpc>
                <a:spcPct val="100000"/>
              </a:lnSpc>
              <a:spcBef>
                <a:spcPts val="1200"/>
              </a:spcBef>
              <a:spcAft>
                <a:spcPts val="0"/>
              </a:spcAft>
              <a:buClr>
                <a:srgbClr val="000000"/>
              </a:buClr>
              <a:buSzPts val="2800"/>
              <a:buFont typeface="Arial"/>
              <a:buNone/>
            </a:pPr>
            <a:endParaRPr sz="2800" b="1">
              <a:solidFill>
                <a:schemeClr val="dk1"/>
              </a:solidFill>
              <a:latin typeface="Poppins"/>
              <a:ea typeface="Poppins"/>
              <a:cs typeface="Poppins"/>
              <a:sym typeface="Poppins"/>
            </a:endParaRPr>
          </a:p>
        </p:txBody>
      </p:sp>
      <p:pic>
        <p:nvPicPr>
          <p:cNvPr id="35" name="Google Shape;35;p2"/>
          <p:cNvPicPr preferRelativeResize="0"/>
          <p:nvPr/>
        </p:nvPicPr>
        <p:blipFill rotWithShape="1">
          <a:blip r:embed="rId3">
            <a:alphaModFix/>
          </a:blip>
          <a:srcRect l="20" t="39" r="44"/>
          <a:stretch/>
        </p:blipFill>
        <p:spPr>
          <a:xfrm>
            <a:off x="9757175" y="485355"/>
            <a:ext cx="1990098" cy="1655019"/>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11"/>
        <p:cNvGrpSpPr/>
        <p:nvPr/>
      </p:nvGrpSpPr>
      <p:grpSpPr>
        <a:xfrm>
          <a:off x="0" y="0"/>
          <a:ext cx="0" cy="0"/>
          <a:chOff x="0" y="0"/>
          <a:chExt cx="0" cy="0"/>
        </a:xfrm>
      </p:grpSpPr>
      <p:sp>
        <p:nvSpPr>
          <p:cNvPr id="212" name="Google Shape;212;p20"/>
          <p:cNvSpPr/>
          <p:nvPr/>
        </p:nvSpPr>
        <p:spPr>
          <a:xfrm>
            <a:off x="740224" y="490700"/>
            <a:ext cx="8549844" cy="1015500"/>
          </a:xfrm>
          <a:prstGeom prst="rect">
            <a:avLst/>
          </a:prstGeom>
          <a:noFill/>
          <a:ln>
            <a:noFill/>
          </a:ln>
        </p:spPr>
        <p:txBody>
          <a:bodyPr spcFirstLastPara="1" wrap="square" lIns="91400" tIns="45675" rIns="91400" bIns="45675" anchor="t" anchorCtr="0">
            <a:noAutofit/>
          </a:bodyPr>
          <a:lstStyle/>
          <a:p>
            <a:pPr marL="0" marR="0" lvl="0" indent="0" algn="l" rtl="0">
              <a:lnSpc>
                <a:spcPct val="100000"/>
              </a:lnSpc>
              <a:spcBef>
                <a:spcPts val="0"/>
              </a:spcBef>
              <a:spcAft>
                <a:spcPts val="0"/>
              </a:spcAft>
              <a:buClr>
                <a:srgbClr val="000000"/>
              </a:buClr>
              <a:buSzPts val="2800"/>
              <a:buFont typeface="Arial"/>
              <a:buNone/>
            </a:pPr>
            <a:r>
              <a:rPr lang="fr-FR" sz="2800" i="0" u="none" strike="noStrike" cap="none" dirty="0">
                <a:solidFill>
                  <a:srgbClr val="052E45"/>
                </a:solidFill>
                <a:latin typeface="Poppins ExtraBold"/>
                <a:ea typeface="Chau Philomene One"/>
                <a:cs typeface="Chau Philomene One"/>
                <a:sym typeface="Chau Philomene One"/>
              </a:rPr>
              <a:t>Reprendre la main sur sa conso mobile et ses données</a:t>
            </a:r>
            <a:endParaRPr lang="fr-FR" sz="2800" i="0" u="none" strike="noStrike" cap="none" dirty="0">
              <a:solidFill>
                <a:srgbClr val="052E45"/>
              </a:solidFill>
              <a:latin typeface="Poppins ExtraBold"/>
              <a:ea typeface="Chau Philomene One"/>
              <a:cs typeface="Chau Philomene One"/>
            </a:endParaRPr>
          </a:p>
        </p:txBody>
      </p:sp>
      <p:sp>
        <p:nvSpPr>
          <p:cNvPr id="213" name="Google Shape;213;p20"/>
          <p:cNvSpPr/>
          <p:nvPr/>
        </p:nvSpPr>
        <p:spPr>
          <a:xfrm>
            <a:off x="740224" y="1507696"/>
            <a:ext cx="10069289" cy="52479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r>
              <a:rPr lang="fr-FR" sz="2000" b="1" i="0" u="none" strike="noStrike" cap="none" dirty="0">
                <a:solidFill>
                  <a:srgbClr val="E7639B"/>
                </a:solidFill>
                <a:ea typeface="Chau Philomene One"/>
                <a:sym typeface="Chau Philomene One"/>
              </a:rPr>
              <a:t>&gt;&gt; Protéger ses données</a:t>
            </a:r>
            <a:endParaRPr lang="fr-FR" sz="2000" b="1" i="0" u="none" strike="noStrike" cap="none" dirty="0">
              <a:solidFill>
                <a:srgbClr val="E7639B"/>
              </a:solidFill>
              <a:ea typeface="Chau Philomene One"/>
            </a:endParaRPr>
          </a:p>
          <a:p>
            <a:pPr marL="261620" indent="-280670">
              <a:buSzPts val="1900"/>
              <a:buFont typeface="Chau Philomene One"/>
              <a:buChar char="–"/>
            </a:pPr>
            <a:r>
              <a:rPr lang="fr-FR" sz="1600" dirty="0">
                <a:solidFill>
                  <a:schemeClr val="dk1"/>
                </a:solidFill>
                <a:sym typeface="Chau Philomene One"/>
              </a:rPr>
              <a:t>Utiliser un système d’exploitation libre et open-source (ex : </a:t>
            </a:r>
            <a:r>
              <a:rPr lang="fr-FR" sz="1600" dirty="0" err="1">
                <a:solidFill>
                  <a:schemeClr val="dk1"/>
                </a:solidFill>
                <a:sym typeface="Chau Philomene One"/>
              </a:rPr>
              <a:t>e.foundation</a:t>
            </a:r>
            <a:r>
              <a:rPr lang="fr-FR" sz="1600" dirty="0">
                <a:solidFill>
                  <a:schemeClr val="dk1"/>
                </a:solidFill>
                <a:sym typeface="Chau Philomene One"/>
              </a:rPr>
              <a:t>) pour limiter la collecte massive de données.</a:t>
            </a:r>
          </a:p>
          <a:p>
            <a:pPr marL="261620" indent="-280670">
              <a:buSzPts val="1900"/>
              <a:buFont typeface="Chau Philomene One"/>
              <a:buChar char="–"/>
            </a:pPr>
            <a:r>
              <a:rPr lang="fr-FR" sz="1600" dirty="0">
                <a:solidFill>
                  <a:schemeClr val="dk1"/>
                </a:solidFill>
                <a:sym typeface="Chau Philomene One"/>
              </a:rPr>
              <a:t>Choisir des applications respectueuses de la vie privée (</a:t>
            </a:r>
            <a:r>
              <a:rPr lang="fr-FR" sz="1600" dirty="0" err="1">
                <a:solidFill>
                  <a:schemeClr val="dk1"/>
                </a:solidFill>
                <a:sym typeface="Chau Philomene One"/>
              </a:rPr>
              <a:t>Framasoft</a:t>
            </a:r>
            <a:r>
              <a:rPr lang="fr-FR" sz="1600" dirty="0">
                <a:solidFill>
                  <a:schemeClr val="dk1"/>
                </a:solidFill>
                <a:sym typeface="Chau Philomene One"/>
              </a:rPr>
              <a:t>, LibreOffice, Signal, etc.).</a:t>
            </a:r>
          </a:p>
          <a:p>
            <a:pPr marL="0" marR="0" lvl="0" indent="0" algn="l" rtl="0">
              <a:lnSpc>
                <a:spcPct val="100000"/>
              </a:lnSpc>
              <a:spcBef>
                <a:spcPts val="0"/>
              </a:spcBef>
              <a:spcAft>
                <a:spcPts val="0"/>
              </a:spcAft>
              <a:buNone/>
            </a:pPr>
            <a:endParaRPr lang="fr-FR" sz="1800" b="1" i="0" u="none" strike="noStrike" cap="none" dirty="0">
              <a:solidFill>
                <a:srgbClr val="8ACBFD"/>
              </a:solidFill>
              <a:ea typeface="Chau Philomene One"/>
              <a:sym typeface="Chau Philomene One"/>
            </a:endParaRPr>
          </a:p>
          <a:p>
            <a:pPr marL="0" marR="0" lvl="0" indent="0" algn="l" rtl="0">
              <a:lnSpc>
                <a:spcPct val="100000"/>
              </a:lnSpc>
              <a:spcBef>
                <a:spcPts val="0"/>
              </a:spcBef>
              <a:spcAft>
                <a:spcPts val="0"/>
              </a:spcAft>
              <a:buNone/>
            </a:pPr>
            <a:r>
              <a:rPr lang="fr-FR" sz="2000" b="1" i="0" u="none" strike="noStrike" cap="none" dirty="0">
                <a:solidFill>
                  <a:srgbClr val="E7639B"/>
                </a:solidFill>
                <a:ea typeface="Chau Philomene One"/>
                <a:sym typeface="Chau Philomene One"/>
              </a:rPr>
              <a:t>&gt;&gt; Rendre accessible moins de données</a:t>
            </a:r>
            <a:endParaRPr lang="fr-FR" sz="2000" b="1" i="0" u="none" strike="noStrike" cap="none" dirty="0">
              <a:solidFill>
                <a:srgbClr val="E7639B"/>
              </a:solidFill>
              <a:ea typeface="Chau Philomene One"/>
            </a:endParaRPr>
          </a:p>
          <a:p>
            <a:pPr marL="261620" lvl="0" indent="-280670">
              <a:buSzPts val="1900"/>
              <a:buFont typeface="Chau Philomene One"/>
              <a:buChar char="–"/>
            </a:pPr>
            <a:r>
              <a:rPr lang="fr-FR" sz="1600" dirty="0">
                <a:solidFill>
                  <a:schemeClr val="dk1"/>
                </a:solidFill>
                <a:ea typeface="Chau Philomene One"/>
                <a:sym typeface="Chau Philomene One"/>
              </a:rPr>
              <a:t>Supprimer la géolocalisation pour éviter le suivi en temps réel.</a:t>
            </a:r>
          </a:p>
          <a:p>
            <a:pPr marL="261620" lvl="0" indent="-280670">
              <a:buSzPts val="1900"/>
              <a:buFont typeface="Chau Philomene One"/>
              <a:buChar char="–"/>
            </a:pPr>
            <a:r>
              <a:rPr lang="fr-FR" sz="1600" dirty="0">
                <a:solidFill>
                  <a:schemeClr val="dk1"/>
                </a:solidFill>
                <a:ea typeface="Chau Philomene One"/>
                <a:sym typeface="Chau Philomene One"/>
              </a:rPr>
              <a:t>Réduire les données partagées avec vos applications (permissions et paramètres de confidentialité).</a:t>
            </a:r>
          </a:p>
          <a:p>
            <a:pPr marL="261620" lvl="0" indent="-280670">
              <a:buSzPts val="1900"/>
              <a:buFont typeface="Chau Philomene One"/>
              <a:buChar char="–"/>
            </a:pPr>
            <a:r>
              <a:rPr lang="fr-FR" sz="1600" dirty="0">
                <a:solidFill>
                  <a:schemeClr val="dk1"/>
                </a:solidFill>
                <a:ea typeface="Chau Philomene One"/>
                <a:sym typeface="Chau Philomene One"/>
              </a:rPr>
              <a:t>Utiliser un navigateur respectueux de la vie privée (ex : Firefox) et un service de messagerie sécurisé (</a:t>
            </a:r>
            <a:r>
              <a:rPr lang="fr-FR" sz="1600" dirty="0" err="1">
                <a:solidFill>
                  <a:schemeClr val="dk1"/>
                </a:solidFill>
                <a:ea typeface="Chau Philomene One"/>
                <a:sym typeface="Chau Philomene One"/>
              </a:rPr>
              <a:t>Protonmail</a:t>
            </a:r>
            <a:r>
              <a:rPr lang="fr-FR" sz="1600" dirty="0">
                <a:solidFill>
                  <a:schemeClr val="dk1"/>
                </a:solidFill>
                <a:ea typeface="Chau Philomene One"/>
                <a:sym typeface="Chau Philomene One"/>
              </a:rPr>
              <a:t>, </a:t>
            </a:r>
            <a:r>
              <a:rPr lang="fr-FR" sz="1600" dirty="0" err="1">
                <a:solidFill>
                  <a:schemeClr val="dk1"/>
                </a:solidFill>
                <a:ea typeface="Chau Philomene One"/>
                <a:sym typeface="Chau Philomene One"/>
              </a:rPr>
              <a:t>Mailo</a:t>
            </a:r>
            <a:r>
              <a:rPr lang="fr-FR" sz="1600" dirty="0">
                <a:solidFill>
                  <a:schemeClr val="dk1"/>
                </a:solidFill>
                <a:ea typeface="Chau Philomene One"/>
                <a:sym typeface="Chau Philomene One"/>
              </a:rPr>
              <a:t>).</a:t>
            </a:r>
          </a:p>
          <a:p>
            <a:pPr marL="261620" lvl="0" indent="-280670">
              <a:buSzPts val="1900"/>
              <a:buFont typeface="Chau Philomene One"/>
              <a:buChar char="–"/>
            </a:pPr>
            <a:r>
              <a:rPr lang="fr-FR" sz="1600" dirty="0">
                <a:solidFill>
                  <a:schemeClr val="dk1"/>
                </a:solidFill>
                <a:ea typeface="Chau Philomene One"/>
                <a:sym typeface="Chau Philomene One"/>
              </a:rPr>
              <a:t>Faire certains réglages sur le mobile : désactiver le suivi publicitaire, limiter les notifications, restreindre les permissions.</a:t>
            </a:r>
          </a:p>
          <a:p>
            <a:pPr marL="261620" lvl="0" indent="-280670">
              <a:buSzPts val="1900"/>
              <a:buFont typeface="Chau Philomene One"/>
              <a:buChar char="–"/>
            </a:pPr>
            <a:endParaRPr lang="fr-FR" sz="1800" b="1" i="0" u="none" strike="noStrike" cap="none" dirty="0">
              <a:solidFill>
                <a:schemeClr val="dk1"/>
              </a:solidFill>
              <a:ea typeface="Poppins"/>
            </a:endParaRPr>
          </a:p>
          <a:p>
            <a:pPr marL="0" marR="0" lvl="0" indent="0" algn="l" rtl="0">
              <a:lnSpc>
                <a:spcPct val="100000"/>
              </a:lnSpc>
              <a:spcBef>
                <a:spcPts val="0"/>
              </a:spcBef>
              <a:spcAft>
                <a:spcPts val="0"/>
              </a:spcAft>
              <a:buNone/>
            </a:pPr>
            <a:r>
              <a:rPr lang="fr-FR" sz="2000" b="1" i="0" u="none" strike="noStrike" cap="none" dirty="0">
                <a:solidFill>
                  <a:srgbClr val="E7639B"/>
                </a:solidFill>
                <a:ea typeface="Chau Philomene One"/>
                <a:sym typeface="Chau Philomene One"/>
              </a:rPr>
              <a:t>&gt;&gt; Utiliser d’autres services que son mobile pour certains usages </a:t>
            </a:r>
            <a:endParaRPr lang="fr-FR" sz="2000" b="1" i="0" u="none" strike="noStrike" cap="none" dirty="0">
              <a:solidFill>
                <a:srgbClr val="E7639B"/>
              </a:solidFill>
              <a:ea typeface="Chau Philomene One"/>
            </a:endParaRPr>
          </a:p>
          <a:p>
            <a:pPr marL="261620" lvl="0" indent="-280670">
              <a:buSzPts val="1900"/>
              <a:buFont typeface="Chau Philomene One"/>
              <a:buChar char="–"/>
            </a:pPr>
            <a:r>
              <a:rPr lang="fr-FR" sz="1600" dirty="0">
                <a:solidFill>
                  <a:schemeClr val="dk1"/>
                </a:solidFill>
                <a:ea typeface="Chau Philomene One"/>
                <a:sym typeface="Chau Philomene One"/>
              </a:rPr>
              <a:t>Choisir une carte routière physique ou un GPS dédié pour réduire l’exposition des trajets.</a:t>
            </a:r>
          </a:p>
          <a:p>
            <a:pPr marL="261620" lvl="0" indent="-280670">
              <a:buSzPts val="1900"/>
              <a:buFont typeface="Chau Philomene One"/>
              <a:buChar char="–"/>
            </a:pPr>
            <a:r>
              <a:rPr lang="fr-FR" sz="1600" dirty="0">
                <a:solidFill>
                  <a:schemeClr val="dk1"/>
                </a:solidFill>
                <a:ea typeface="Chau Philomene One"/>
                <a:sym typeface="Chau Philomene One"/>
              </a:rPr>
              <a:t>Prendre un livre ou une encyclopédie plutôt qu’une recherche Google pour certaines informations.</a:t>
            </a:r>
          </a:p>
          <a:p>
            <a:pPr marL="261620" lvl="0" indent="-280670">
              <a:buSzPts val="1900"/>
              <a:buFont typeface="Chau Philomene One"/>
              <a:buChar char="–"/>
            </a:pPr>
            <a:r>
              <a:rPr lang="fr-FR" sz="1600" dirty="0">
                <a:solidFill>
                  <a:schemeClr val="dk1"/>
                </a:solidFill>
                <a:ea typeface="Chau Philomene One"/>
                <a:sym typeface="Chau Philomene One"/>
              </a:rPr>
              <a:t>Limiter les usages numériques quand ce n’est pas indispensable pour réduire la collecte passive de données.</a:t>
            </a:r>
            <a:endParaRPr lang="fr-FR" sz="1600" b="0" i="0" u="none" strike="noStrike" cap="none" dirty="0">
              <a:solidFill>
                <a:srgbClr val="000000"/>
              </a:solidFill>
              <a:ea typeface="Poppins"/>
              <a:sym typeface="Poppins"/>
            </a:endParaRPr>
          </a:p>
        </p:txBody>
      </p:sp>
      <p:pic>
        <p:nvPicPr>
          <p:cNvPr id="214" name="Google Shape;214;p20"/>
          <p:cNvPicPr preferRelativeResize="0"/>
          <p:nvPr/>
        </p:nvPicPr>
        <p:blipFill rotWithShape="1">
          <a:blip r:embed="rId3">
            <a:alphaModFix/>
          </a:blip>
          <a:srcRect l="20" t="39" r="44"/>
          <a:stretch/>
        </p:blipFill>
        <p:spPr>
          <a:xfrm>
            <a:off x="10240550" y="270738"/>
            <a:ext cx="1662751" cy="1337532"/>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Google Shape;221;p21"/>
          <p:cNvSpPr/>
          <p:nvPr/>
        </p:nvSpPr>
        <p:spPr>
          <a:xfrm>
            <a:off x="4103534" y="2922475"/>
            <a:ext cx="3990435" cy="1015499"/>
          </a:xfrm>
          <a:prstGeom prst="rect">
            <a:avLst/>
          </a:prstGeom>
          <a:noFill/>
          <a:ln>
            <a:noFill/>
          </a:ln>
        </p:spPr>
        <p:txBody>
          <a:bodyPr spcFirstLastPara="1" wrap="square" lIns="91400" tIns="45675" rIns="91400" bIns="45675" anchor="t" anchorCtr="0">
            <a:noAutofit/>
          </a:bodyPr>
          <a:lstStyle/>
          <a:p>
            <a:pPr marL="0" marR="0" lvl="0" indent="0" algn="l" rtl="0">
              <a:lnSpc>
                <a:spcPct val="100000"/>
              </a:lnSpc>
              <a:spcBef>
                <a:spcPts val="0"/>
              </a:spcBef>
              <a:spcAft>
                <a:spcPts val="0"/>
              </a:spcAft>
              <a:buClr>
                <a:srgbClr val="000000"/>
              </a:buClr>
              <a:buSzPts val="3000"/>
              <a:buFont typeface="Arial"/>
              <a:buNone/>
            </a:pPr>
            <a:r>
              <a:rPr lang="fr-FR" sz="4700" b="1" i="0" u="none" strike="noStrike" cap="none" dirty="0">
                <a:solidFill>
                  <a:srgbClr val="E7639B"/>
                </a:solidFill>
                <a:latin typeface="Poppins ExtraBold"/>
                <a:ea typeface="Chau Philomene One"/>
                <a:cs typeface="Chau Philomene One"/>
                <a:sym typeface="Chau Philomene One"/>
              </a:rPr>
              <a:t>En synthèse</a:t>
            </a:r>
            <a:endParaRPr lang="fr-FR" sz="4700" b="1" i="0" u="none" strike="noStrike" cap="none" dirty="0">
              <a:solidFill>
                <a:srgbClr val="E7639B"/>
              </a:solidFill>
              <a:latin typeface="Poppins ExtraBold"/>
              <a:ea typeface="Chau Philomene One"/>
              <a:cs typeface="Chau Philomene One"/>
            </a:endParaRPr>
          </a:p>
        </p:txBody>
      </p:sp>
      <p:pic>
        <p:nvPicPr>
          <p:cNvPr id="222" name="Google Shape;222;p21"/>
          <p:cNvPicPr preferRelativeResize="0"/>
          <p:nvPr/>
        </p:nvPicPr>
        <p:blipFill rotWithShape="1">
          <a:blip r:embed="rId3">
            <a:alphaModFix/>
          </a:blip>
          <a:srcRect l="20" t="39" r="44"/>
          <a:stretch/>
        </p:blipFill>
        <p:spPr>
          <a:xfrm>
            <a:off x="10240550" y="270738"/>
            <a:ext cx="1662751" cy="1337532"/>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27"/>
        <p:cNvGrpSpPr/>
        <p:nvPr/>
      </p:nvGrpSpPr>
      <p:grpSpPr>
        <a:xfrm>
          <a:off x="0" y="0"/>
          <a:ext cx="0" cy="0"/>
          <a:chOff x="0" y="0"/>
          <a:chExt cx="0" cy="0"/>
        </a:xfrm>
      </p:grpSpPr>
      <p:grpSp>
        <p:nvGrpSpPr>
          <p:cNvPr id="228" name="Google Shape;228;p22"/>
          <p:cNvGrpSpPr/>
          <p:nvPr/>
        </p:nvGrpSpPr>
        <p:grpSpPr>
          <a:xfrm>
            <a:off x="935160" y="1675148"/>
            <a:ext cx="9848974" cy="755113"/>
            <a:chOff x="0" y="0"/>
            <a:chExt cx="9848974" cy="755113"/>
          </a:xfrm>
        </p:grpSpPr>
        <p:sp>
          <p:nvSpPr>
            <p:cNvPr id="229" name="Google Shape;229;p22"/>
            <p:cNvSpPr/>
            <p:nvPr/>
          </p:nvSpPr>
          <p:spPr>
            <a:xfrm>
              <a:off x="0" y="51791"/>
              <a:ext cx="2955706" cy="649849"/>
            </a:xfrm>
            <a:prstGeom prst="rect">
              <a:avLst/>
            </a:prstGeom>
            <a:noFill/>
            <a:ln>
              <a:noFill/>
            </a:ln>
          </p:spPr>
          <p:txBody>
            <a:bodyPr spcFirstLastPara="1" wrap="square" lIns="121900" tIns="60925" rIns="121900" bIns="60925" anchor="ctr" anchorCtr="0">
              <a:noAutofit/>
            </a:bodyPr>
            <a:lstStyle/>
            <a:p>
              <a:pPr marL="0" marR="0" lvl="0" indent="0" algn="r" rtl="0">
                <a:lnSpc>
                  <a:spcPct val="90000"/>
                </a:lnSpc>
                <a:spcBef>
                  <a:spcPts val="0"/>
                </a:spcBef>
                <a:spcAft>
                  <a:spcPts val="0"/>
                </a:spcAft>
                <a:buClr>
                  <a:srgbClr val="000000"/>
                </a:buClr>
                <a:buSzPts val="1600"/>
                <a:buFont typeface="Arial"/>
                <a:buNone/>
              </a:pPr>
              <a:r>
                <a:rPr lang="fr-FR" sz="1800" i="0" u="none" strike="noStrike" cap="none" dirty="0">
                  <a:solidFill>
                    <a:srgbClr val="052E45"/>
                  </a:solidFill>
                  <a:latin typeface="Poppins ExtraBold"/>
                  <a:ea typeface="Chau Philomene One"/>
                  <a:cs typeface="Chau Philomene One"/>
                  <a:sym typeface="Chau Philomene One"/>
                </a:rPr>
                <a:t>Refuser</a:t>
              </a:r>
              <a:endParaRPr lang="fr-FR" i="0" u="none" strike="noStrike" cap="none">
                <a:solidFill>
                  <a:srgbClr val="052E45"/>
                </a:solidFill>
                <a:latin typeface="Poppins ExtraBold"/>
                <a:ea typeface="Chau Philomene One"/>
                <a:cs typeface="Chau Philomene One"/>
              </a:endParaRPr>
            </a:p>
          </p:txBody>
        </p:sp>
        <p:sp>
          <p:nvSpPr>
            <p:cNvPr id="230" name="Google Shape;230;p22"/>
            <p:cNvSpPr/>
            <p:nvPr/>
          </p:nvSpPr>
          <p:spPr>
            <a:xfrm>
              <a:off x="3052802" y="0"/>
              <a:ext cx="6796172" cy="755113"/>
            </a:xfrm>
            <a:prstGeom prst="rect">
              <a:avLst/>
            </a:prstGeom>
            <a:solidFill>
              <a:srgbClr val="0058B2"/>
            </a:solidFill>
            <a:ln>
              <a:noFill/>
            </a:ln>
          </p:spPr>
          <p:txBody>
            <a:bodyPr spcFirstLastPara="1" wrap="square" lIns="121900" tIns="60925" rIns="121900" bIns="60925" anchor="ctr" anchorCtr="0">
              <a:noAutofit/>
            </a:bodyPr>
            <a:lstStyle/>
            <a:p>
              <a:pPr marL="0" marR="0" lvl="0" indent="0" algn="l" rtl="0">
                <a:lnSpc>
                  <a:spcPct val="100000"/>
                </a:lnSpc>
                <a:spcBef>
                  <a:spcPts val="0"/>
                </a:spcBef>
                <a:spcAft>
                  <a:spcPts val="0"/>
                </a:spcAft>
                <a:buClr>
                  <a:srgbClr val="000000"/>
                </a:buClr>
                <a:buSzPts val="1200"/>
                <a:buFont typeface="Arial"/>
                <a:buNone/>
              </a:pPr>
              <a:endParaRPr b="0" i="0" u="none" strike="noStrike" cap="none">
                <a:solidFill>
                  <a:srgbClr val="000000"/>
                </a:solidFill>
                <a:latin typeface="Arial"/>
                <a:ea typeface="Arial"/>
                <a:cs typeface="Arial"/>
                <a:sym typeface="Arial"/>
              </a:endParaRPr>
            </a:p>
          </p:txBody>
        </p:sp>
        <p:sp>
          <p:nvSpPr>
            <p:cNvPr id="231" name="Google Shape;231;p22"/>
            <p:cNvSpPr/>
            <p:nvPr/>
          </p:nvSpPr>
          <p:spPr>
            <a:xfrm>
              <a:off x="3214974" y="86972"/>
              <a:ext cx="6431441" cy="593812"/>
            </a:xfrm>
            <a:prstGeom prst="rect">
              <a:avLst/>
            </a:prstGeom>
            <a:noFill/>
            <a:ln>
              <a:noFill/>
            </a:ln>
          </p:spPr>
          <p:txBody>
            <a:bodyPr spcFirstLastPara="1" wrap="square" lIns="121875" tIns="60900" rIns="121875" bIns="60900" anchor="ctr" anchorCtr="0">
              <a:noAutofit/>
            </a:bodyPr>
            <a:lstStyle/>
            <a:p>
              <a:pPr marL="0" marR="0" lvl="0" indent="0" algn="l" rtl="0">
                <a:lnSpc>
                  <a:spcPct val="114999"/>
                </a:lnSpc>
                <a:spcBef>
                  <a:spcPts val="0"/>
                </a:spcBef>
                <a:spcAft>
                  <a:spcPts val="0"/>
                </a:spcAft>
                <a:buClr>
                  <a:srgbClr val="000000"/>
                </a:buClr>
                <a:buSzPts val="1600"/>
                <a:buFont typeface="Arial"/>
                <a:buNone/>
              </a:pPr>
              <a:r>
                <a:rPr lang="fr-FR" sz="1600" b="0" i="0" u="none" strike="noStrike" cap="none" dirty="0">
                  <a:solidFill>
                    <a:srgbClr val="FFFFFF"/>
                  </a:solidFill>
                  <a:ea typeface="Roboto"/>
                  <a:cs typeface="Roboto"/>
                  <a:sym typeface="Roboto"/>
                </a:rPr>
                <a:t>Refusez l’achat de matériel ou de service numérique quand vous le pouvez</a:t>
              </a:r>
              <a:endParaRPr lang="fr-FR" sz="1600" b="0" i="0" u="none" strike="noStrike" cap="none" dirty="0">
                <a:solidFill>
                  <a:srgbClr val="FFFFFF"/>
                </a:solidFill>
                <a:ea typeface="Roboto"/>
                <a:cs typeface="Roboto"/>
              </a:endParaRPr>
            </a:p>
          </p:txBody>
        </p:sp>
      </p:grpSp>
      <p:grpSp>
        <p:nvGrpSpPr>
          <p:cNvPr id="232" name="Google Shape;232;p22"/>
          <p:cNvGrpSpPr/>
          <p:nvPr/>
        </p:nvGrpSpPr>
        <p:grpSpPr>
          <a:xfrm>
            <a:off x="1073894" y="2587809"/>
            <a:ext cx="9405103" cy="755113"/>
            <a:chOff x="0" y="0"/>
            <a:chExt cx="9405103" cy="755113"/>
          </a:xfrm>
        </p:grpSpPr>
        <p:sp>
          <p:nvSpPr>
            <p:cNvPr id="233" name="Google Shape;233;p22"/>
            <p:cNvSpPr/>
            <p:nvPr/>
          </p:nvSpPr>
          <p:spPr>
            <a:xfrm>
              <a:off x="0" y="51806"/>
              <a:ext cx="2817096" cy="649849"/>
            </a:xfrm>
            <a:prstGeom prst="rect">
              <a:avLst/>
            </a:prstGeom>
            <a:noFill/>
            <a:ln>
              <a:noFill/>
            </a:ln>
          </p:spPr>
          <p:txBody>
            <a:bodyPr spcFirstLastPara="1" wrap="square" lIns="121900" tIns="60925" rIns="121900" bIns="60925" anchor="ctr" anchorCtr="0">
              <a:noAutofit/>
            </a:bodyPr>
            <a:lstStyle/>
            <a:p>
              <a:pPr marL="0" marR="0" lvl="0" indent="0" algn="r" rtl="0">
                <a:lnSpc>
                  <a:spcPct val="90000"/>
                </a:lnSpc>
                <a:spcBef>
                  <a:spcPts val="0"/>
                </a:spcBef>
                <a:spcAft>
                  <a:spcPts val="0"/>
                </a:spcAft>
                <a:buClr>
                  <a:srgbClr val="000000"/>
                </a:buClr>
                <a:buSzPts val="1600"/>
                <a:buFont typeface="Arial"/>
                <a:buNone/>
              </a:pPr>
              <a:r>
                <a:rPr lang="fr-FR" sz="1800" i="0" u="none" strike="noStrike" cap="none" dirty="0">
                  <a:solidFill>
                    <a:srgbClr val="052E45"/>
                  </a:solidFill>
                  <a:latin typeface="Poppins ExtraBold"/>
                  <a:ea typeface="Chau Philomene One"/>
                  <a:cs typeface="Chau Philomene One"/>
                  <a:sym typeface="Chau Philomene One"/>
                </a:rPr>
                <a:t>Réduire</a:t>
              </a:r>
              <a:endParaRPr lang="fr-FR" i="0" u="none" strike="noStrike" cap="none">
                <a:solidFill>
                  <a:srgbClr val="052E45"/>
                </a:solidFill>
                <a:latin typeface="Poppins ExtraBold"/>
                <a:ea typeface="Chau Philomene One"/>
                <a:cs typeface="Chau Philomene One"/>
              </a:endParaRPr>
            </a:p>
          </p:txBody>
        </p:sp>
        <p:sp>
          <p:nvSpPr>
            <p:cNvPr id="234" name="Google Shape;234;p22"/>
            <p:cNvSpPr/>
            <p:nvPr/>
          </p:nvSpPr>
          <p:spPr>
            <a:xfrm>
              <a:off x="2914071" y="0"/>
              <a:ext cx="6325680" cy="755113"/>
            </a:xfrm>
            <a:prstGeom prst="rect">
              <a:avLst/>
            </a:prstGeom>
            <a:solidFill>
              <a:srgbClr val="1079E3"/>
            </a:solidFill>
            <a:ln>
              <a:noFill/>
            </a:ln>
          </p:spPr>
          <p:txBody>
            <a:bodyPr spcFirstLastPara="1" wrap="square" lIns="121900" tIns="60925" rIns="121900" bIns="60925" anchor="ctr" anchorCtr="0">
              <a:noAutofit/>
            </a:bodyPr>
            <a:lstStyle/>
            <a:p>
              <a:pPr marL="0" marR="0" lvl="0" indent="0" algn="l" rtl="0">
                <a:lnSpc>
                  <a:spcPct val="100000"/>
                </a:lnSpc>
                <a:spcBef>
                  <a:spcPts val="0"/>
                </a:spcBef>
                <a:spcAft>
                  <a:spcPts val="0"/>
                </a:spcAft>
                <a:buClr>
                  <a:srgbClr val="000000"/>
                </a:buClr>
                <a:buSzPts val="1200"/>
                <a:buFont typeface="Arial"/>
                <a:buNone/>
              </a:pPr>
              <a:endParaRPr b="0" i="0" u="none" strike="noStrike" cap="none">
                <a:solidFill>
                  <a:srgbClr val="000000"/>
                </a:solidFill>
                <a:latin typeface="Arial"/>
                <a:ea typeface="Arial"/>
                <a:cs typeface="Arial"/>
                <a:sym typeface="Arial"/>
              </a:endParaRPr>
            </a:p>
          </p:txBody>
        </p:sp>
        <p:sp>
          <p:nvSpPr>
            <p:cNvPr id="235" name="Google Shape;235;p22"/>
            <p:cNvSpPr/>
            <p:nvPr/>
          </p:nvSpPr>
          <p:spPr>
            <a:xfrm>
              <a:off x="3076238" y="213180"/>
              <a:ext cx="6328865" cy="341178"/>
            </a:xfrm>
            <a:prstGeom prst="rect">
              <a:avLst/>
            </a:prstGeom>
            <a:noFill/>
            <a:ln>
              <a:noFill/>
            </a:ln>
          </p:spPr>
          <p:txBody>
            <a:bodyPr spcFirstLastPara="1" wrap="square" lIns="121875" tIns="60900" rIns="121875" bIns="60900" anchor="ctr" anchorCtr="0">
              <a:noAutofit/>
            </a:bodyPr>
            <a:lstStyle/>
            <a:p>
              <a:pPr marL="0" marR="0" lvl="0" indent="0" algn="l" rtl="0">
                <a:lnSpc>
                  <a:spcPct val="114999"/>
                </a:lnSpc>
                <a:spcBef>
                  <a:spcPts val="0"/>
                </a:spcBef>
                <a:spcAft>
                  <a:spcPts val="0"/>
                </a:spcAft>
                <a:buClr>
                  <a:srgbClr val="000000"/>
                </a:buClr>
                <a:buSzPts val="1600"/>
                <a:buFont typeface="Arial"/>
                <a:buNone/>
              </a:pPr>
              <a:r>
                <a:rPr lang="fr-FR" sz="1600" b="0" i="0" u="none" strike="noStrike" cap="none" dirty="0">
                  <a:solidFill>
                    <a:srgbClr val="FFFFFF"/>
                  </a:solidFill>
                  <a:ea typeface="Roboto"/>
                  <a:cs typeface="Roboto"/>
                  <a:sym typeface="Roboto"/>
                </a:rPr>
                <a:t>Réduisez la consommation de biens digitaux au strict minimum</a:t>
              </a:r>
              <a:endParaRPr lang="fr-FR" sz="1600" b="0" i="0" u="none" strike="noStrike" cap="none" dirty="0">
                <a:solidFill>
                  <a:srgbClr val="FFFFFF"/>
                </a:solidFill>
                <a:ea typeface="Roboto"/>
                <a:cs typeface="Roboto"/>
              </a:endParaRPr>
            </a:p>
          </p:txBody>
        </p:sp>
      </p:grpSp>
      <p:grpSp>
        <p:nvGrpSpPr>
          <p:cNvPr id="236" name="Google Shape;236;p22"/>
          <p:cNvGrpSpPr/>
          <p:nvPr/>
        </p:nvGrpSpPr>
        <p:grpSpPr>
          <a:xfrm>
            <a:off x="1154818" y="3497104"/>
            <a:ext cx="8686772" cy="755113"/>
            <a:chOff x="0" y="0"/>
            <a:chExt cx="8686772" cy="755113"/>
          </a:xfrm>
        </p:grpSpPr>
        <p:sp>
          <p:nvSpPr>
            <p:cNvPr id="237" name="Google Shape;237;p22"/>
            <p:cNvSpPr/>
            <p:nvPr/>
          </p:nvSpPr>
          <p:spPr>
            <a:xfrm>
              <a:off x="0" y="51806"/>
              <a:ext cx="2735883" cy="649849"/>
            </a:xfrm>
            <a:prstGeom prst="rect">
              <a:avLst/>
            </a:prstGeom>
            <a:noFill/>
            <a:ln>
              <a:noFill/>
            </a:ln>
          </p:spPr>
          <p:txBody>
            <a:bodyPr spcFirstLastPara="1" wrap="square" lIns="121900" tIns="60925" rIns="121900" bIns="60925" anchor="ctr" anchorCtr="0">
              <a:noAutofit/>
            </a:bodyPr>
            <a:lstStyle/>
            <a:p>
              <a:pPr marL="0" marR="0" lvl="0" indent="0" algn="r" rtl="0">
                <a:lnSpc>
                  <a:spcPct val="90000"/>
                </a:lnSpc>
                <a:spcBef>
                  <a:spcPts val="0"/>
                </a:spcBef>
                <a:spcAft>
                  <a:spcPts val="0"/>
                </a:spcAft>
                <a:buClr>
                  <a:srgbClr val="000000"/>
                </a:buClr>
                <a:buSzPts val="1600"/>
                <a:buFont typeface="Arial"/>
                <a:buNone/>
              </a:pPr>
              <a:r>
                <a:rPr lang="fr-FR" sz="1800" i="0" u="none" strike="noStrike" cap="none" dirty="0">
                  <a:solidFill>
                    <a:srgbClr val="052E45"/>
                  </a:solidFill>
                  <a:latin typeface="Poppins ExtraBold"/>
                  <a:ea typeface="Chau Philomene One"/>
                  <a:cs typeface="Chau Philomene One"/>
                  <a:sym typeface="Chau Philomene One"/>
                </a:rPr>
                <a:t>Réparer</a:t>
              </a:r>
              <a:endParaRPr lang="fr-FR" sz="1800" i="0" u="none" strike="noStrike" cap="none">
                <a:solidFill>
                  <a:srgbClr val="052E45"/>
                </a:solidFill>
                <a:latin typeface="Poppins ExtraBold"/>
                <a:ea typeface="Chau Philomene One"/>
                <a:cs typeface="Chau Philomene One"/>
              </a:endParaRPr>
            </a:p>
          </p:txBody>
        </p:sp>
        <p:sp>
          <p:nvSpPr>
            <p:cNvPr id="238" name="Google Shape;238;p22"/>
            <p:cNvSpPr/>
            <p:nvPr/>
          </p:nvSpPr>
          <p:spPr>
            <a:xfrm>
              <a:off x="2833147" y="0"/>
              <a:ext cx="5853625" cy="755113"/>
            </a:xfrm>
            <a:prstGeom prst="rect">
              <a:avLst/>
            </a:prstGeom>
            <a:solidFill>
              <a:srgbClr val="418FDE"/>
            </a:solidFill>
            <a:ln>
              <a:noFill/>
            </a:ln>
          </p:spPr>
          <p:txBody>
            <a:bodyPr spcFirstLastPara="1" wrap="square" lIns="121900" tIns="60925" rIns="121900" bIns="60925" anchor="ctr" anchorCtr="0">
              <a:noAutofit/>
            </a:bodyPr>
            <a:lstStyle/>
            <a:p>
              <a:pPr marL="0" marR="0" lvl="0" indent="0" algn="l" rtl="0">
                <a:lnSpc>
                  <a:spcPct val="100000"/>
                </a:lnSpc>
                <a:spcBef>
                  <a:spcPts val="0"/>
                </a:spcBef>
                <a:spcAft>
                  <a:spcPts val="0"/>
                </a:spcAft>
                <a:buClr>
                  <a:srgbClr val="000000"/>
                </a:buClr>
                <a:buSzPts val="1600"/>
                <a:buFont typeface="Arial"/>
                <a:buNone/>
              </a:pPr>
              <a:endParaRPr sz="1800" b="0" i="0" u="none" strike="noStrike" cap="none">
                <a:solidFill>
                  <a:srgbClr val="000000"/>
                </a:solidFill>
                <a:latin typeface="Arial"/>
                <a:ea typeface="Arial"/>
                <a:cs typeface="Arial"/>
                <a:sym typeface="Arial"/>
              </a:endParaRPr>
            </a:p>
          </p:txBody>
        </p:sp>
        <p:sp>
          <p:nvSpPr>
            <p:cNvPr id="239" name="Google Shape;239;p22"/>
            <p:cNvSpPr/>
            <p:nvPr/>
          </p:nvSpPr>
          <p:spPr>
            <a:xfrm>
              <a:off x="2995315" y="213164"/>
              <a:ext cx="5684094" cy="341178"/>
            </a:xfrm>
            <a:prstGeom prst="rect">
              <a:avLst/>
            </a:prstGeom>
            <a:noFill/>
            <a:ln>
              <a:noFill/>
            </a:ln>
          </p:spPr>
          <p:txBody>
            <a:bodyPr spcFirstLastPara="1" wrap="square" lIns="121875" tIns="60900" rIns="121875" bIns="60900" anchor="ctr" anchorCtr="0">
              <a:noAutofit/>
            </a:bodyPr>
            <a:lstStyle/>
            <a:p>
              <a:pPr marL="0" marR="0" lvl="0" indent="0" algn="l" rtl="0">
                <a:lnSpc>
                  <a:spcPct val="114999"/>
                </a:lnSpc>
                <a:spcBef>
                  <a:spcPts val="0"/>
                </a:spcBef>
                <a:spcAft>
                  <a:spcPts val="0"/>
                </a:spcAft>
                <a:buClr>
                  <a:srgbClr val="000000"/>
                </a:buClr>
                <a:buSzPts val="1600"/>
                <a:buFont typeface="Arial"/>
                <a:buNone/>
              </a:pPr>
              <a:r>
                <a:rPr lang="fr-FR" sz="1600" b="0" i="0" u="none" strike="noStrike" cap="none" dirty="0">
                  <a:solidFill>
                    <a:srgbClr val="FFFFFF"/>
                  </a:solidFill>
                  <a:ea typeface="Roboto"/>
                  <a:cs typeface="Roboto"/>
                  <a:sym typeface="Roboto"/>
                </a:rPr>
                <a:t>Réparez vos équipements en priorisant les artisans de proximité</a:t>
              </a:r>
              <a:endParaRPr lang="fr-FR" sz="1600" b="0" i="0" u="none" strike="noStrike" cap="none" dirty="0">
                <a:solidFill>
                  <a:srgbClr val="FFFFFF"/>
                </a:solidFill>
                <a:ea typeface="Roboto"/>
                <a:cs typeface="Roboto"/>
              </a:endParaRPr>
            </a:p>
          </p:txBody>
        </p:sp>
      </p:grpSp>
      <p:grpSp>
        <p:nvGrpSpPr>
          <p:cNvPr id="240" name="Google Shape;240;p22"/>
          <p:cNvGrpSpPr/>
          <p:nvPr/>
        </p:nvGrpSpPr>
        <p:grpSpPr>
          <a:xfrm>
            <a:off x="847024" y="4409780"/>
            <a:ext cx="8524077" cy="755114"/>
            <a:chOff x="376462" y="3088625"/>
            <a:chExt cx="6549425" cy="731700"/>
          </a:xfrm>
        </p:grpSpPr>
        <p:sp>
          <p:nvSpPr>
            <p:cNvPr id="241" name="Google Shape;241;p22"/>
            <p:cNvSpPr/>
            <p:nvPr/>
          </p:nvSpPr>
          <p:spPr>
            <a:xfrm>
              <a:off x="376462" y="3138814"/>
              <a:ext cx="2338500" cy="629700"/>
            </a:xfrm>
            <a:prstGeom prst="rect">
              <a:avLst/>
            </a:prstGeom>
            <a:noFill/>
            <a:ln>
              <a:noFill/>
            </a:ln>
          </p:spPr>
          <p:txBody>
            <a:bodyPr spcFirstLastPara="1" wrap="square" lIns="121900" tIns="60925" rIns="121900" bIns="60925" anchor="ctr" anchorCtr="0">
              <a:noAutofit/>
            </a:bodyPr>
            <a:lstStyle/>
            <a:p>
              <a:pPr marL="0" marR="0" lvl="0" indent="0" algn="r" rtl="0">
                <a:lnSpc>
                  <a:spcPct val="90000"/>
                </a:lnSpc>
                <a:spcBef>
                  <a:spcPts val="0"/>
                </a:spcBef>
                <a:spcAft>
                  <a:spcPts val="0"/>
                </a:spcAft>
                <a:buClr>
                  <a:srgbClr val="000000"/>
                </a:buClr>
                <a:buSzPts val="1600"/>
                <a:buFont typeface="Arial"/>
                <a:buNone/>
              </a:pPr>
              <a:r>
                <a:rPr lang="fr-FR" sz="1800" i="0" u="none" strike="noStrike" cap="none" dirty="0">
                  <a:solidFill>
                    <a:srgbClr val="052E45"/>
                  </a:solidFill>
                  <a:latin typeface="Poppins ExtraBold"/>
                  <a:ea typeface="Chau Philomene One"/>
                  <a:cs typeface="Chau Philomene One"/>
                  <a:sym typeface="Chau Philomene One"/>
                </a:rPr>
                <a:t>Réutiliser</a:t>
              </a:r>
              <a:endParaRPr lang="fr-FR" sz="1800" i="0" u="none" strike="noStrike" cap="none">
                <a:solidFill>
                  <a:srgbClr val="052E45"/>
                </a:solidFill>
                <a:latin typeface="Poppins ExtraBold"/>
                <a:ea typeface="Chau Philomene One"/>
                <a:cs typeface="Chau Philomene One"/>
              </a:endParaRPr>
            </a:p>
          </p:txBody>
        </p:sp>
        <p:sp>
          <p:nvSpPr>
            <p:cNvPr id="242" name="Google Shape;242;p22"/>
            <p:cNvSpPr/>
            <p:nvPr/>
          </p:nvSpPr>
          <p:spPr>
            <a:xfrm>
              <a:off x="2789787" y="3088625"/>
              <a:ext cx="4136100" cy="731700"/>
            </a:xfrm>
            <a:prstGeom prst="rect">
              <a:avLst/>
            </a:prstGeom>
            <a:solidFill>
              <a:srgbClr val="619CD7"/>
            </a:solidFill>
            <a:ln>
              <a:noFill/>
            </a:ln>
          </p:spPr>
          <p:txBody>
            <a:bodyPr spcFirstLastPara="1" wrap="square" lIns="121900" tIns="60925" rIns="121900" bIns="60925" anchor="ctr" anchorCtr="0">
              <a:noAutofit/>
            </a:bodyPr>
            <a:lstStyle/>
            <a:p>
              <a:pPr marL="0" marR="0" lvl="0" indent="0" algn="l" rtl="0">
                <a:lnSpc>
                  <a:spcPct val="100000"/>
                </a:lnSpc>
                <a:spcBef>
                  <a:spcPts val="0"/>
                </a:spcBef>
                <a:spcAft>
                  <a:spcPts val="0"/>
                </a:spcAft>
                <a:buClr>
                  <a:srgbClr val="000000"/>
                </a:buClr>
                <a:buSzPts val="1200"/>
                <a:buFont typeface="Arial"/>
                <a:buNone/>
              </a:pPr>
              <a:endParaRPr b="0" i="0" u="none" strike="noStrike" cap="none">
                <a:solidFill>
                  <a:srgbClr val="000000"/>
                </a:solidFill>
                <a:latin typeface="Arial"/>
                <a:ea typeface="Arial"/>
                <a:cs typeface="Arial"/>
                <a:sym typeface="Arial"/>
              </a:endParaRPr>
            </a:p>
          </p:txBody>
        </p:sp>
        <p:sp>
          <p:nvSpPr>
            <p:cNvPr id="243" name="Google Shape;243;p22"/>
            <p:cNvSpPr/>
            <p:nvPr/>
          </p:nvSpPr>
          <p:spPr>
            <a:xfrm>
              <a:off x="2914388" y="3295178"/>
              <a:ext cx="3849900" cy="330600"/>
            </a:xfrm>
            <a:prstGeom prst="rect">
              <a:avLst/>
            </a:prstGeom>
            <a:noFill/>
            <a:ln>
              <a:noFill/>
            </a:ln>
          </p:spPr>
          <p:txBody>
            <a:bodyPr spcFirstLastPara="1" wrap="square" lIns="121900" tIns="60925" rIns="121900" bIns="60925" anchor="ctr" anchorCtr="0">
              <a:noAutofit/>
            </a:bodyPr>
            <a:lstStyle/>
            <a:p>
              <a:pPr marL="0" marR="0" lvl="0" indent="0" algn="l" rtl="0">
                <a:lnSpc>
                  <a:spcPct val="114999"/>
                </a:lnSpc>
                <a:spcBef>
                  <a:spcPts val="0"/>
                </a:spcBef>
                <a:spcAft>
                  <a:spcPts val="0"/>
                </a:spcAft>
                <a:buClr>
                  <a:srgbClr val="000000"/>
                </a:buClr>
                <a:buSzPts val="1600"/>
                <a:buFont typeface="Arial"/>
                <a:buNone/>
              </a:pPr>
              <a:r>
                <a:rPr lang="fr-FR" sz="1600" b="0" i="0" u="none" strike="noStrike" cap="none" dirty="0">
                  <a:solidFill>
                    <a:srgbClr val="FFFFFF"/>
                  </a:solidFill>
                  <a:ea typeface="Roboto"/>
                  <a:cs typeface="Roboto"/>
                  <a:sym typeface="Roboto"/>
                </a:rPr>
                <a:t>Réutilisez tout ce qui peut l’être</a:t>
              </a:r>
              <a:endParaRPr lang="fr-FR" sz="1600" b="0" i="0" u="none" strike="noStrike" cap="none" dirty="0">
                <a:solidFill>
                  <a:srgbClr val="FFFFFF"/>
                </a:solidFill>
                <a:ea typeface="Roboto"/>
                <a:cs typeface="Roboto"/>
              </a:endParaRPr>
            </a:p>
          </p:txBody>
        </p:sp>
      </p:grpSp>
      <p:grpSp>
        <p:nvGrpSpPr>
          <p:cNvPr id="244" name="Google Shape;244;p22"/>
          <p:cNvGrpSpPr/>
          <p:nvPr/>
        </p:nvGrpSpPr>
        <p:grpSpPr>
          <a:xfrm>
            <a:off x="935148" y="5322455"/>
            <a:ext cx="7967411" cy="755114"/>
            <a:chOff x="444172" y="3973000"/>
            <a:chExt cx="6121715" cy="731700"/>
          </a:xfrm>
        </p:grpSpPr>
        <p:sp>
          <p:nvSpPr>
            <p:cNvPr id="245" name="Google Shape;245;p22"/>
            <p:cNvSpPr/>
            <p:nvPr/>
          </p:nvSpPr>
          <p:spPr>
            <a:xfrm>
              <a:off x="444172" y="4023189"/>
              <a:ext cx="2271000" cy="629700"/>
            </a:xfrm>
            <a:prstGeom prst="rect">
              <a:avLst/>
            </a:prstGeom>
            <a:noFill/>
            <a:ln>
              <a:noFill/>
            </a:ln>
          </p:spPr>
          <p:txBody>
            <a:bodyPr spcFirstLastPara="1" wrap="square" lIns="121900" tIns="60925" rIns="121900" bIns="60925" anchor="ctr" anchorCtr="0">
              <a:noAutofit/>
            </a:bodyPr>
            <a:lstStyle/>
            <a:p>
              <a:pPr marL="0" marR="0" lvl="0" indent="0" algn="r" rtl="0">
                <a:lnSpc>
                  <a:spcPct val="90000"/>
                </a:lnSpc>
                <a:spcBef>
                  <a:spcPts val="0"/>
                </a:spcBef>
                <a:spcAft>
                  <a:spcPts val="0"/>
                </a:spcAft>
                <a:buClr>
                  <a:srgbClr val="000000"/>
                </a:buClr>
                <a:buSzPts val="1600"/>
                <a:buFont typeface="Arial"/>
                <a:buNone/>
              </a:pPr>
              <a:r>
                <a:rPr lang="fr-FR" sz="1800" i="0" u="none" strike="noStrike" cap="none" dirty="0">
                  <a:solidFill>
                    <a:srgbClr val="052E45"/>
                  </a:solidFill>
                  <a:latin typeface="Poppins ExtraBold"/>
                  <a:ea typeface="Chau Philomene One"/>
                  <a:cs typeface="Chau Philomene One"/>
                  <a:sym typeface="Chau Philomene One"/>
                </a:rPr>
                <a:t>Recycler</a:t>
              </a:r>
              <a:endParaRPr lang="fr-FR" i="0" u="none" strike="noStrike" cap="none">
                <a:solidFill>
                  <a:srgbClr val="052E45"/>
                </a:solidFill>
                <a:latin typeface="Poppins ExtraBold"/>
                <a:ea typeface="Chau Philomene One"/>
                <a:cs typeface="Chau Philomene One"/>
              </a:endParaRPr>
            </a:p>
          </p:txBody>
        </p:sp>
        <p:sp>
          <p:nvSpPr>
            <p:cNvPr id="246" name="Google Shape;246;p22"/>
            <p:cNvSpPr/>
            <p:nvPr/>
          </p:nvSpPr>
          <p:spPr>
            <a:xfrm>
              <a:off x="2789787" y="3973000"/>
              <a:ext cx="3776100" cy="731700"/>
            </a:xfrm>
            <a:prstGeom prst="rect">
              <a:avLst/>
            </a:prstGeom>
            <a:solidFill>
              <a:srgbClr val="9CBFE3"/>
            </a:solidFill>
            <a:ln>
              <a:noFill/>
            </a:ln>
          </p:spPr>
          <p:txBody>
            <a:bodyPr spcFirstLastPara="1" wrap="square" lIns="121900" tIns="60925" rIns="121900" bIns="60925" anchor="ctr" anchorCtr="0">
              <a:noAutofit/>
            </a:bodyPr>
            <a:lstStyle/>
            <a:p>
              <a:pPr marL="0" marR="0" lvl="0" indent="0" algn="l" rtl="0">
                <a:lnSpc>
                  <a:spcPct val="100000"/>
                </a:lnSpc>
                <a:spcBef>
                  <a:spcPts val="0"/>
                </a:spcBef>
                <a:spcAft>
                  <a:spcPts val="0"/>
                </a:spcAft>
                <a:buClr>
                  <a:srgbClr val="000000"/>
                </a:buClr>
                <a:buSzPts val="1200"/>
                <a:buFont typeface="Arial"/>
                <a:buNone/>
              </a:pPr>
              <a:endParaRPr b="0" i="0" u="none" strike="noStrike" cap="none">
                <a:solidFill>
                  <a:srgbClr val="000000"/>
                </a:solidFill>
                <a:latin typeface="Arial"/>
                <a:ea typeface="Arial"/>
                <a:cs typeface="Arial"/>
                <a:sym typeface="Arial"/>
              </a:endParaRPr>
            </a:p>
          </p:txBody>
        </p:sp>
        <p:sp>
          <p:nvSpPr>
            <p:cNvPr id="247" name="Google Shape;247;p22"/>
            <p:cNvSpPr/>
            <p:nvPr/>
          </p:nvSpPr>
          <p:spPr>
            <a:xfrm>
              <a:off x="2902988" y="4179560"/>
              <a:ext cx="3497700" cy="330600"/>
            </a:xfrm>
            <a:prstGeom prst="rect">
              <a:avLst/>
            </a:prstGeom>
            <a:noFill/>
            <a:ln>
              <a:noFill/>
            </a:ln>
          </p:spPr>
          <p:txBody>
            <a:bodyPr spcFirstLastPara="1" wrap="square" lIns="121900" tIns="60925" rIns="121900" bIns="60925" anchor="ctr" anchorCtr="0">
              <a:noAutofit/>
            </a:bodyPr>
            <a:lstStyle/>
            <a:p>
              <a:pPr marL="0" marR="0" lvl="0" indent="0" algn="l" rtl="0">
                <a:lnSpc>
                  <a:spcPct val="114999"/>
                </a:lnSpc>
                <a:spcBef>
                  <a:spcPts val="0"/>
                </a:spcBef>
                <a:spcAft>
                  <a:spcPts val="0"/>
                </a:spcAft>
                <a:buClr>
                  <a:srgbClr val="000000"/>
                </a:buClr>
                <a:buSzPts val="1600"/>
                <a:buFont typeface="Arial"/>
                <a:buNone/>
              </a:pPr>
              <a:r>
                <a:rPr lang="fr-FR" sz="1600" b="0" i="0" u="none" strike="noStrike" cap="none" dirty="0">
                  <a:solidFill>
                    <a:srgbClr val="FFFFFF"/>
                  </a:solidFill>
                  <a:ea typeface="Roboto"/>
                  <a:cs typeface="Roboto"/>
                  <a:sym typeface="Roboto"/>
                </a:rPr>
                <a:t>Recyclez correctement tout ce qui ne peut pas être réutilisé</a:t>
              </a:r>
              <a:endParaRPr lang="fr-FR" sz="1600" b="0" i="0" u="none" strike="noStrike" cap="none" dirty="0">
                <a:solidFill>
                  <a:srgbClr val="FFFFFF"/>
                </a:solidFill>
                <a:ea typeface="Roboto"/>
                <a:cs typeface="Roboto"/>
              </a:endParaRPr>
            </a:p>
          </p:txBody>
        </p:sp>
      </p:grpSp>
      <p:sp>
        <p:nvSpPr>
          <p:cNvPr id="248" name="Google Shape;248;p22"/>
          <p:cNvSpPr/>
          <p:nvPr/>
        </p:nvSpPr>
        <p:spPr>
          <a:xfrm>
            <a:off x="740225" y="3568550"/>
            <a:ext cx="1344000" cy="6156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fr-FR" sz="2800" i="0" u="none" strike="noStrike" cap="none" dirty="0">
                <a:solidFill>
                  <a:srgbClr val="E7639B"/>
                </a:solidFill>
                <a:latin typeface="Poppins ExtraBold"/>
                <a:ea typeface="Chau Philomene One"/>
                <a:cs typeface="Chau Philomene One"/>
                <a:sym typeface="Chau Philomene One"/>
              </a:rPr>
              <a:t>Les 5R</a:t>
            </a:r>
            <a:endParaRPr lang="fr-FR" sz="2800" i="0" u="none" strike="noStrike" cap="none">
              <a:solidFill>
                <a:srgbClr val="E7639B"/>
              </a:solidFill>
              <a:latin typeface="Poppins ExtraBold"/>
              <a:ea typeface="Chau Philomene One"/>
              <a:cs typeface="Chau Philomene One"/>
            </a:endParaRPr>
          </a:p>
        </p:txBody>
      </p:sp>
      <p:sp>
        <p:nvSpPr>
          <p:cNvPr id="249" name="Google Shape;249;p22"/>
          <p:cNvSpPr/>
          <p:nvPr/>
        </p:nvSpPr>
        <p:spPr>
          <a:xfrm>
            <a:off x="740225" y="490700"/>
            <a:ext cx="9405000" cy="10155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800"/>
              <a:buFont typeface="Arial"/>
              <a:buNone/>
            </a:pPr>
            <a:r>
              <a:rPr lang="fr-FR" sz="2800" i="0" u="none" strike="noStrike" cap="none" dirty="0">
                <a:solidFill>
                  <a:srgbClr val="052E45"/>
                </a:solidFill>
                <a:latin typeface="Poppins ExtraBold"/>
                <a:ea typeface="Chau Philomene One"/>
                <a:cs typeface="Chau Philomene One"/>
                <a:sym typeface="Chau Philomene One"/>
              </a:rPr>
              <a:t>Nos décisions en tant que citoyen sont au cœur de la construction de cette résilience numérique</a:t>
            </a:r>
            <a:endParaRPr lang="fr-FR" sz="2800" i="0" u="none" strike="noStrike" cap="none" dirty="0">
              <a:solidFill>
                <a:srgbClr val="052E45"/>
              </a:solidFill>
              <a:latin typeface="Poppins ExtraBold"/>
              <a:ea typeface="Chau Philomene One"/>
              <a:cs typeface="Chau Philomene One"/>
            </a:endParaRPr>
          </a:p>
        </p:txBody>
      </p:sp>
      <p:sp>
        <p:nvSpPr>
          <p:cNvPr id="250" name="Google Shape;250;p22"/>
          <p:cNvSpPr/>
          <p:nvPr/>
        </p:nvSpPr>
        <p:spPr>
          <a:xfrm rot="5399976">
            <a:off x="9150809" y="3480998"/>
            <a:ext cx="4366813" cy="755111"/>
          </a:xfrm>
          <a:prstGeom prst="rect">
            <a:avLst/>
          </a:prstGeom>
          <a:solidFill>
            <a:schemeClr val="accent5"/>
          </a:solidFill>
          <a:ln w="38075" cap="flat" cmpd="sng">
            <a:solidFill>
              <a:srgbClr val="E7639B"/>
            </a:solidFill>
            <a:prstDash val="solid"/>
            <a:round/>
            <a:headEnd type="none" w="sm" len="sm"/>
            <a:tailEnd type="none" w="sm" len="sm"/>
          </a:ln>
        </p:spPr>
        <p:txBody>
          <a:bodyPr spcFirstLastPara="1" wrap="square" lIns="121875" tIns="60900" rIns="121875" bIns="60900" anchor="ctr" anchorCtr="0">
            <a:noAutofit/>
          </a:bodyPr>
          <a:lstStyle/>
          <a:p>
            <a:pPr marL="0" marR="0" lvl="0" indent="0" algn="ctr" rtl="0">
              <a:lnSpc>
                <a:spcPct val="100000"/>
              </a:lnSpc>
              <a:spcBef>
                <a:spcPts val="0"/>
              </a:spcBef>
              <a:spcAft>
                <a:spcPts val="0"/>
              </a:spcAft>
              <a:buClr>
                <a:srgbClr val="000000"/>
              </a:buClr>
              <a:buSzPts val="2600"/>
              <a:buFont typeface="Arial"/>
              <a:buNone/>
            </a:pPr>
            <a:r>
              <a:rPr lang="fr-FR" sz="2600" i="0" u="none" strike="noStrike" cap="none" err="1">
                <a:solidFill>
                  <a:srgbClr val="E7639B"/>
                </a:solidFill>
                <a:latin typeface="Poppins ExtraBold"/>
                <a:ea typeface="Chau Philomene One"/>
                <a:cs typeface="Chau Philomene One"/>
                <a:sym typeface="Chau Philomene One"/>
              </a:rPr>
              <a:t>Ré-apprendre</a:t>
            </a:r>
            <a:r>
              <a:rPr lang="fr-FR" sz="2600" i="0" u="none" strike="noStrike" cap="none" dirty="0">
                <a:solidFill>
                  <a:srgbClr val="E7639B"/>
                </a:solidFill>
                <a:latin typeface="Poppins ExtraBold"/>
                <a:ea typeface="Chau Philomene One"/>
                <a:cs typeface="Chau Philomene One"/>
                <a:sym typeface="Chau Philomene One"/>
              </a:rPr>
              <a:t> à ...  </a:t>
            </a:r>
            <a:endParaRPr lang="fr-FR" sz="2200" i="0" u="none" strike="noStrike" cap="none">
              <a:solidFill>
                <a:srgbClr val="E7639B"/>
              </a:solidFill>
              <a:latin typeface="Poppins ExtraBold"/>
              <a:ea typeface="Chau Philomene One"/>
              <a:cs typeface="Chau Philomene One"/>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54"/>
        <p:cNvGrpSpPr/>
        <p:nvPr/>
      </p:nvGrpSpPr>
      <p:grpSpPr>
        <a:xfrm>
          <a:off x="0" y="0"/>
          <a:ext cx="0" cy="0"/>
          <a:chOff x="0" y="0"/>
          <a:chExt cx="0" cy="0"/>
        </a:xfrm>
      </p:grpSpPr>
      <p:sp>
        <p:nvSpPr>
          <p:cNvPr id="256" name="Google Shape;256;p23"/>
          <p:cNvSpPr/>
          <p:nvPr/>
        </p:nvSpPr>
        <p:spPr>
          <a:xfrm>
            <a:off x="2206225" y="5272850"/>
            <a:ext cx="7779600" cy="1071300"/>
          </a:xfrm>
          <a:prstGeom prst="rect">
            <a:avLst/>
          </a:prstGeom>
          <a:noFill/>
          <a:ln>
            <a:noFill/>
          </a:ln>
        </p:spPr>
        <p:txBody>
          <a:bodyPr spcFirstLastPara="1" wrap="square" lIns="91425" tIns="45700" rIns="91425" bIns="45700" anchor="t" anchorCtr="0">
            <a:noAutofit/>
          </a:bodyPr>
          <a:lstStyle/>
          <a:p>
            <a:pPr marL="0" marR="0" lvl="0" indent="0" algn="ctr" rtl="0">
              <a:lnSpc>
                <a:spcPct val="150000"/>
              </a:lnSpc>
              <a:spcBef>
                <a:spcPts val="0"/>
              </a:spcBef>
              <a:spcAft>
                <a:spcPts val="0"/>
              </a:spcAft>
              <a:buClr>
                <a:srgbClr val="000000"/>
              </a:buClr>
              <a:buSzPts val="1600"/>
              <a:buFont typeface="Arial"/>
              <a:buNone/>
            </a:pPr>
            <a:r>
              <a:rPr lang="fr-FR" sz="1600" i="0" u="none" strike="noStrike" cap="none">
                <a:solidFill>
                  <a:schemeClr val="dk1"/>
                </a:solidFill>
              </a:rPr>
              <a:t>“Le téléphone est la pire des commodités et le plus pratique des fléaux.”</a:t>
            </a:r>
            <a:endParaRPr lang="fr-FR" sz="1600" i="0" u="none" strike="noStrike" cap="none" dirty="0">
              <a:solidFill>
                <a:schemeClr val="dk1"/>
              </a:solidFill>
            </a:endParaRPr>
          </a:p>
          <a:p>
            <a:pPr marL="0" marR="0" lvl="0" indent="0" algn="ctr" rtl="0">
              <a:lnSpc>
                <a:spcPct val="150000"/>
              </a:lnSpc>
              <a:spcBef>
                <a:spcPts val="0"/>
              </a:spcBef>
              <a:spcAft>
                <a:spcPts val="0"/>
              </a:spcAft>
              <a:buClr>
                <a:srgbClr val="000000"/>
              </a:buClr>
              <a:buSzPts val="1400"/>
              <a:buFont typeface="Arial"/>
              <a:buNone/>
            </a:pPr>
            <a:r>
              <a:rPr lang="fr-FR" sz="1400" i="0" u="none" strike="noStrike" cap="none">
                <a:solidFill>
                  <a:schemeClr val="dk1"/>
                </a:solidFill>
              </a:rPr>
              <a:t>Robert </a:t>
            </a:r>
            <a:r>
              <a:rPr lang="fr-FR" sz="1400" i="0" u="none" strike="noStrike" cap="none" err="1">
                <a:solidFill>
                  <a:schemeClr val="dk1"/>
                </a:solidFill>
              </a:rPr>
              <a:t>Staughton</a:t>
            </a:r>
            <a:r>
              <a:rPr lang="fr-FR" sz="1400" i="0" u="none" strike="noStrike" cap="none">
                <a:solidFill>
                  <a:schemeClr val="dk1"/>
                </a:solidFill>
              </a:rPr>
              <a:t> </a:t>
            </a:r>
            <a:r>
              <a:rPr lang="fr-FR" sz="1400" i="0" u="none" strike="noStrike" cap="none" err="1">
                <a:solidFill>
                  <a:schemeClr val="dk1"/>
                </a:solidFill>
              </a:rPr>
              <a:t>Lynd</a:t>
            </a:r>
            <a:r>
              <a:rPr lang="fr-FR" sz="1400" i="0" u="none" strike="noStrike" cap="none">
                <a:solidFill>
                  <a:schemeClr val="dk1"/>
                </a:solidFill>
              </a:rPr>
              <a:t> - </a:t>
            </a:r>
            <a:r>
              <a:rPr lang="fr-FR" sz="1400" i="1" u="none" strike="noStrike" cap="none">
                <a:solidFill>
                  <a:schemeClr val="dk1"/>
                </a:solidFill>
              </a:rPr>
              <a:t>Sociologue américain (1892 - 1970)</a:t>
            </a:r>
            <a:endParaRPr lang="fr-FR" sz="1400" i="0" u="none" strike="noStrike" cap="none">
              <a:solidFill>
                <a:schemeClr val="dk1"/>
              </a:solidFill>
            </a:endParaRPr>
          </a:p>
          <a:p>
            <a:pPr marL="0" marR="0" lvl="0" indent="0" algn="ctr" rtl="0">
              <a:lnSpc>
                <a:spcPct val="150000"/>
              </a:lnSpc>
              <a:spcBef>
                <a:spcPts val="0"/>
              </a:spcBef>
              <a:spcAft>
                <a:spcPts val="0"/>
              </a:spcAft>
              <a:buClr>
                <a:srgbClr val="000000"/>
              </a:buClr>
              <a:buSzPts val="1400"/>
              <a:buFont typeface="Arial"/>
              <a:buNone/>
            </a:pPr>
            <a:endParaRPr lang="fr-FR" sz="1400" b="0" i="0" u="none" strike="noStrike" cap="none" dirty="0">
              <a:solidFill>
                <a:schemeClr val="dk1"/>
              </a:solidFill>
              <a:ea typeface="Poppins"/>
              <a:cs typeface="Poppins"/>
            </a:endParaRPr>
          </a:p>
        </p:txBody>
      </p:sp>
      <p:sp>
        <p:nvSpPr>
          <p:cNvPr id="257" name="Google Shape;257;p23"/>
          <p:cNvSpPr/>
          <p:nvPr/>
        </p:nvSpPr>
        <p:spPr>
          <a:xfrm>
            <a:off x="2535575" y="2158212"/>
            <a:ext cx="7139100" cy="21633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6000"/>
              <a:buFont typeface="Arial"/>
              <a:buNone/>
            </a:pPr>
            <a:r>
              <a:rPr lang="fr-FR" sz="6000" b="1" i="0" u="none" strike="noStrike" cap="none" dirty="0">
                <a:solidFill>
                  <a:srgbClr val="E7639B"/>
                </a:solidFill>
                <a:latin typeface="Poppins ExtraBold"/>
                <a:ea typeface="Chau Philomene One"/>
                <a:cs typeface="Chau Philomene One"/>
                <a:sym typeface="Chau Philomene One"/>
              </a:rPr>
              <a:t>Des questions ?</a:t>
            </a:r>
            <a:endParaRPr lang="fr-FR" sz="6000" b="1" i="0" u="none" strike="noStrike" cap="none" dirty="0">
              <a:solidFill>
                <a:srgbClr val="E7639B"/>
              </a:solidFill>
              <a:latin typeface="Poppins ExtraBold"/>
              <a:ea typeface="Chau Philomene One"/>
              <a:cs typeface="Chau Philomene One"/>
            </a:endParaRPr>
          </a:p>
          <a:p>
            <a:pPr marL="0" marR="0" lvl="0" indent="0" algn="ctr" rtl="0">
              <a:lnSpc>
                <a:spcPct val="100000"/>
              </a:lnSpc>
              <a:spcBef>
                <a:spcPts val="0"/>
              </a:spcBef>
              <a:spcAft>
                <a:spcPts val="0"/>
              </a:spcAft>
              <a:buClr>
                <a:srgbClr val="000000"/>
              </a:buClr>
              <a:buSzPts val="6000"/>
              <a:buFont typeface="Arial"/>
              <a:buNone/>
            </a:pPr>
            <a:r>
              <a:rPr lang="fr-FR" sz="6000" b="1" i="0" u="none" strike="noStrike" cap="none" dirty="0">
                <a:solidFill>
                  <a:srgbClr val="E7639B"/>
                </a:solidFill>
                <a:latin typeface="Poppins ExtraBold"/>
                <a:ea typeface="Chau Philomene One"/>
                <a:cs typeface="Chau Philomene One"/>
                <a:sym typeface="Chau Philomene One"/>
              </a:rPr>
              <a:t>C’est à vous !</a:t>
            </a:r>
            <a:endParaRPr lang="fr-FR" sz="6000" b="1" i="0" u="none" strike="noStrike" cap="none">
              <a:solidFill>
                <a:srgbClr val="E7639B"/>
              </a:solidFill>
              <a:latin typeface="Poppins ExtraBold"/>
              <a:ea typeface="Chau Philomene One"/>
              <a:cs typeface="Chau Philomene One"/>
            </a:endParaRPr>
          </a:p>
        </p:txBody>
      </p:sp>
      <p:pic>
        <p:nvPicPr>
          <p:cNvPr id="258" name="Google Shape;258;p23"/>
          <p:cNvPicPr preferRelativeResize="0"/>
          <p:nvPr/>
        </p:nvPicPr>
        <p:blipFill rotWithShape="1">
          <a:blip r:embed="rId3">
            <a:alphaModFix/>
          </a:blip>
          <a:srcRect l="20" t="39" r="44"/>
          <a:stretch/>
        </p:blipFill>
        <p:spPr>
          <a:xfrm>
            <a:off x="10240550" y="270738"/>
            <a:ext cx="1662751" cy="1337532"/>
          </a:xfrm>
          <a:prstGeom prst="rect">
            <a:avLst/>
          </a:prstGeom>
          <a:noFill/>
          <a:ln>
            <a:noFill/>
          </a:ln>
        </p:spPr>
      </p:pic>
      <p:pic>
        <p:nvPicPr>
          <p:cNvPr id="259" name="Google Shape;259;p23"/>
          <p:cNvPicPr preferRelativeResize="0"/>
          <p:nvPr/>
        </p:nvPicPr>
        <p:blipFill rotWithShape="1">
          <a:blip r:embed="rId4">
            <a:alphaModFix/>
          </a:blip>
          <a:srcRect l="83" t="34" r="43" b="98"/>
          <a:stretch/>
        </p:blipFill>
        <p:spPr>
          <a:xfrm>
            <a:off x="863050" y="1546675"/>
            <a:ext cx="2216200" cy="2666450"/>
          </a:xfrm>
          <a:prstGeom prst="rect">
            <a:avLst/>
          </a:prstGeom>
          <a:noFill/>
          <a:ln>
            <a:noFill/>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63"/>
        <p:cNvGrpSpPr/>
        <p:nvPr/>
      </p:nvGrpSpPr>
      <p:grpSpPr>
        <a:xfrm>
          <a:off x="0" y="0"/>
          <a:ext cx="0" cy="0"/>
          <a:chOff x="0" y="0"/>
          <a:chExt cx="0" cy="0"/>
        </a:xfrm>
      </p:grpSpPr>
      <p:pic>
        <p:nvPicPr>
          <p:cNvPr id="264" name="Google Shape;264;p24"/>
          <p:cNvPicPr preferRelativeResize="0"/>
          <p:nvPr/>
        </p:nvPicPr>
        <p:blipFill rotWithShape="1">
          <a:blip r:embed="rId3">
            <a:alphaModFix/>
          </a:blip>
          <a:srcRect/>
          <a:stretch/>
        </p:blipFill>
        <p:spPr>
          <a:xfrm>
            <a:off x="0" y="1"/>
            <a:ext cx="12192014" cy="6858000"/>
          </a:xfrm>
          <a:prstGeom prst="rect">
            <a:avLst/>
          </a:prstGeom>
          <a:noFill/>
          <a:ln>
            <a:noFill/>
          </a:ln>
        </p:spPr>
      </p:pic>
      <p:sp>
        <p:nvSpPr>
          <p:cNvPr id="265" name="Google Shape;265;p24"/>
          <p:cNvSpPr/>
          <p:nvPr/>
        </p:nvSpPr>
        <p:spPr>
          <a:xfrm>
            <a:off x="1687253" y="2340031"/>
            <a:ext cx="8791800" cy="678600"/>
          </a:xfrm>
          <a:prstGeom prst="rect">
            <a:avLst/>
          </a:prstGeom>
          <a:noFill/>
          <a:ln>
            <a:noFill/>
          </a:ln>
        </p:spPr>
        <p:txBody>
          <a:bodyPr spcFirstLastPara="1" wrap="square" lIns="91400" tIns="91400" rIns="91400" bIns="914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fr-FR" sz="3600" b="1" i="0" u="none" strike="noStrike" cap="none" dirty="0">
                <a:solidFill>
                  <a:srgbClr val="E7639B"/>
                </a:solidFill>
                <a:latin typeface="Poppins ExtraBold"/>
                <a:ea typeface="Chau Philomene One"/>
                <a:cs typeface="Chau Philomene One"/>
                <a:sym typeface="Chau Philomene One"/>
              </a:rPr>
              <a:t>Remerciements aux contributeurs</a:t>
            </a:r>
            <a:endParaRPr lang="fr-FR" sz="3600" b="1" i="0" u="none" strike="noStrike" cap="none" dirty="0">
              <a:solidFill>
                <a:srgbClr val="E7639B"/>
              </a:solidFill>
              <a:latin typeface="Poppins ExtraBold"/>
              <a:ea typeface="Chau Philomene One"/>
              <a:cs typeface="Chau Philomene One"/>
            </a:endParaRPr>
          </a:p>
          <a:p>
            <a:pPr marL="0" marR="0" lvl="0" indent="0" algn="ctr" rtl="0">
              <a:lnSpc>
                <a:spcPct val="100000"/>
              </a:lnSpc>
              <a:spcBef>
                <a:spcPts val="0"/>
              </a:spcBef>
              <a:spcAft>
                <a:spcPts val="0"/>
              </a:spcAft>
              <a:buClr>
                <a:srgbClr val="000000"/>
              </a:buClr>
              <a:buSzPts val="3600"/>
              <a:buFont typeface="Arial"/>
              <a:buNone/>
            </a:pPr>
            <a:endParaRPr lang="fr-FR" sz="3400" b="1" i="0" u="none" strike="noStrike" cap="none" dirty="0">
              <a:solidFill>
                <a:srgbClr val="1F1549"/>
              </a:solidFill>
              <a:latin typeface="Poppins ExtraBold"/>
              <a:ea typeface="Poppins"/>
              <a:cs typeface="Poppins"/>
            </a:endParaRPr>
          </a:p>
        </p:txBody>
      </p:sp>
      <p:sp>
        <p:nvSpPr>
          <p:cNvPr id="266" name="Google Shape;266;p24"/>
          <p:cNvSpPr/>
          <p:nvPr/>
        </p:nvSpPr>
        <p:spPr>
          <a:xfrm>
            <a:off x="2206224" y="3302365"/>
            <a:ext cx="7779600" cy="2799587"/>
          </a:xfrm>
          <a:prstGeom prst="rect">
            <a:avLst/>
          </a:prstGeom>
          <a:noFill/>
          <a:ln>
            <a:noFill/>
          </a:ln>
        </p:spPr>
        <p:txBody>
          <a:bodyPr spcFirstLastPara="1" wrap="square" lIns="91400" tIns="45675" rIns="91400" bIns="45675" anchor="t" anchorCtr="0">
            <a:noAutofit/>
          </a:bodyPr>
          <a:lstStyle/>
          <a:p>
            <a:pPr marL="0" marR="0" lvl="0" indent="0" algn="ctr" rtl="0">
              <a:lnSpc>
                <a:spcPct val="150000"/>
              </a:lnSpc>
              <a:spcBef>
                <a:spcPts val="0"/>
              </a:spcBef>
              <a:spcAft>
                <a:spcPts val="0"/>
              </a:spcAft>
              <a:buClr>
                <a:srgbClr val="000000"/>
              </a:buClr>
              <a:buSzPts val="1800"/>
              <a:buFont typeface="Arial"/>
              <a:buNone/>
            </a:pPr>
            <a:r>
              <a:rPr lang="fr-FR" sz="1800" i="0" u="none" strike="noStrike" cap="none" dirty="0">
                <a:solidFill>
                  <a:srgbClr val="000000"/>
                </a:solidFill>
              </a:rPr>
              <a:t>Notre partenaire contributrice principale : </a:t>
            </a:r>
            <a:br>
              <a:rPr lang="fr-FR" sz="1800" i="0" u="none" strike="noStrike" cap="none" dirty="0">
                <a:solidFill>
                  <a:srgbClr val="000000"/>
                </a:solidFill>
              </a:rPr>
            </a:br>
            <a:r>
              <a:rPr lang="fr-FR" sz="1800" i="0" u="none" strike="noStrike" cap="none" dirty="0">
                <a:solidFill>
                  <a:srgbClr val="000000"/>
                </a:solidFill>
              </a:rPr>
              <a:t>Marion </a:t>
            </a:r>
            <a:r>
              <a:rPr lang="fr-FR" sz="1800" i="0" u="none" strike="noStrike" cap="none" dirty="0" err="1">
                <a:solidFill>
                  <a:srgbClr val="000000"/>
                </a:solidFill>
              </a:rPr>
              <a:t>Graeffly</a:t>
            </a:r>
            <a:r>
              <a:rPr lang="fr-FR" sz="1800" i="0" u="none" strike="noStrike" cap="none" dirty="0">
                <a:solidFill>
                  <a:srgbClr val="000000"/>
                </a:solidFill>
              </a:rPr>
              <a:t> - </a:t>
            </a:r>
            <a:r>
              <a:rPr lang="fr-FR" sz="1800" dirty="0" err="1"/>
              <a:t>TeleCoop</a:t>
            </a:r>
            <a:r>
              <a:rPr lang="fr-FR" sz="1800" dirty="0"/>
              <a:t> - </a:t>
            </a:r>
            <a:r>
              <a:rPr lang="fr-FR" sz="1800" u="sng" dirty="0">
                <a:solidFill>
                  <a:schemeClr val="hlink"/>
                </a:solidFill>
                <a:hlinkClick r:id="rId4"/>
              </a:rPr>
              <a:t>telecoop.fr </a:t>
            </a:r>
            <a:endParaRPr sz="1800" i="0" u="none" strike="noStrike" cap="none" dirty="0">
              <a:solidFill>
                <a:srgbClr val="000000"/>
              </a:solidFill>
            </a:endParaRPr>
          </a:p>
          <a:p>
            <a:pPr marL="0" marR="0" lvl="0" indent="0" algn="ctr" rtl="0">
              <a:lnSpc>
                <a:spcPct val="150000"/>
              </a:lnSpc>
              <a:spcBef>
                <a:spcPts val="0"/>
              </a:spcBef>
              <a:spcAft>
                <a:spcPts val="0"/>
              </a:spcAft>
              <a:buClr>
                <a:srgbClr val="000000"/>
              </a:buClr>
              <a:buSzPts val="1800"/>
              <a:buFont typeface="Arial"/>
              <a:buNone/>
            </a:pPr>
            <a:endParaRPr sz="1800" i="0" u="none" strike="noStrike" cap="none" dirty="0">
              <a:solidFill>
                <a:srgbClr val="000000"/>
              </a:solidFill>
            </a:endParaRPr>
          </a:p>
          <a:p>
            <a:pPr marL="0" marR="0" lvl="0" indent="0" algn="ctr" rtl="0">
              <a:lnSpc>
                <a:spcPct val="150000"/>
              </a:lnSpc>
              <a:spcBef>
                <a:spcPts val="0"/>
              </a:spcBef>
              <a:spcAft>
                <a:spcPts val="0"/>
              </a:spcAft>
              <a:buClr>
                <a:srgbClr val="000000"/>
              </a:buClr>
              <a:buSzPts val="1800"/>
              <a:buFont typeface="Arial"/>
              <a:buNone/>
            </a:pPr>
            <a:r>
              <a:rPr lang="fr-FR" sz="1800" i="0" u="none" strike="noStrike" cap="none" dirty="0">
                <a:solidFill>
                  <a:srgbClr val="000000"/>
                </a:solidFill>
              </a:rPr>
              <a:t>Les bénévoles engagés avec l’équipe du Digital </a:t>
            </a:r>
            <a:r>
              <a:rPr lang="fr-FR" sz="1800" i="0" u="none" strike="noStrike" cap="none" dirty="0" err="1">
                <a:solidFill>
                  <a:srgbClr val="000000"/>
                </a:solidFill>
              </a:rPr>
              <a:t>Cleanup</a:t>
            </a:r>
            <a:r>
              <a:rPr lang="fr-FR" sz="1800" i="0" u="none" strike="noStrike" cap="none" dirty="0">
                <a:solidFill>
                  <a:srgbClr val="000000"/>
                </a:solidFill>
              </a:rPr>
              <a:t> Day : </a:t>
            </a:r>
            <a:br>
              <a:rPr lang="fr-FR" sz="1800" i="0" u="none" strike="noStrike" cap="none" dirty="0">
                <a:solidFill>
                  <a:srgbClr val="000000"/>
                </a:solidFill>
              </a:rPr>
            </a:br>
            <a:r>
              <a:rPr lang="fr-FR" sz="1800" i="0" u="none" strike="noStrike" cap="none" dirty="0">
                <a:solidFill>
                  <a:srgbClr val="000000"/>
                </a:solidFill>
              </a:rPr>
              <a:t>Florence Gillet, Jean-Marc Doucet, Guillaume Gallon, Julien Nora</a:t>
            </a:r>
            <a:endParaRPr sz="1800" i="0" u="none" strike="noStrike" cap="none" dirty="0">
              <a:solidFill>
                <a:srgbClr val="000000"/>
              </a:solidFill>
            </a:endParaRPr>
          </a:p>
          <a:p>
            <a:pPr marL="0" marR="0" lvl="0" indent="0" algn="ctr" rtl="0">
              <a:lnSpc>
                <a:spcPct val="150000"/>
              </a:lnSpc>
              <a:spcBef>
                <a:spcPts val="0"/>
              </a:spcBef>
              <a:spcAft>
                <a:spcPts val="0"/>
              </a:spcAft>
              <a:buClr>
                <a:srgbClr val="000000"/>
              </a:buClr>
              <a:buSzPts val="1800"/>
              <a:buFont typeface="Arial"/>
              <a:buNone/>
            </a:pPr>
            <a:endParaRPr sz="1800" b="0" i="0" u="none" strike="noStrike" cap="none" dirty="0">
              <a:solidFill>
                <a:schemeClr val="dk1"/>
              </a:solidFill>
              <a:latin typeface="Poppins"/>
              <a:ea typeface="Poppins"/>
              <a:cs typeface="Poppins"/>
              <a:sym typeface="Poppins"/>
            </a:endParaRPr>
          </a:p>
        </p:txBody>
      </p:sp>
      <p:pic>
        <p:nvPicPr>
          <p:cNvPr id="267" name="Google Shape;267;p24"/>
          <p:cNvPicPr preferRelativeResize="0"/>
          <p:nvPr/>
        </p:nvPicPr>
        <p:blipFill rotWithShape="1">
          <a:blip r:embed="rId5">
            <a:alphaModFix/>
          </a:blip>
          <a:srcRect l="20" t="39" r="44"/>
          <a:stretch/>
        </p:blipFill>
        <p:spPr>
          <a:xfrm>
            <a:off x="4321400" y="933123"/>
            <a:ext cx="1448627" cy="1165275"/>
          </a:xfrm>
          <a:prstGeom prst="rect">
            <a:avLst/>
          </a:prstGeom>
          <a:noFill/>
          <a:ln>
            <a:noFill/>
          </a:ln>
        </p:spPr>
      </p:pic>
      <p:pic>
        <p:nvPicPr>
          <p:cNvPr id="268" name="Google Shape;268;p24"/>
          <p:cNvPicPr preferRelativeResize="0"/>
          <p:nvPr/>
        </p:nvPicPr>
        <p:blipFill>
          <a:blip r:embed="rId6">
            <a:alphaModFix/>
          </a:blip>
          <a:stretch>
            <a:fillRect/>
          </a:stretch>
        </p:blipFill>
        <p:spPr>
          <a:xfrm>
            <a:off x="6116798" y="1367830"/>
            <a:ext cx="2020510" cy="4886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1"/>
        <p:cNvGrpSpPr/>
        <p:nvPr/>
      </p:nvGrpSpPr>
      <p:grpSpPr>
        <a:xfrm>
          <a:off x="0" y="0"/>
          <a:ext cx="0" cy="0"/>
          <a:chOff x="0" y="0"/>
          <a:chExt cx="0" cy="0"/>
        </a:xfrm>
      </p:grpSpPr>
      <p:sp>
        <p:nvSpPr>
          <p:cNvPr id="42" name="Google Shape;42;p3"/>
          <p:cNvSpPr/>
          <p:nvPr/>
        </p:nvSpPr>
        <p:spPr>
          <a:xfrm>
            <a:off x="740225" y="1709900"/>
            <a:ext cx="9932400" cy="10155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lang="fr-FR" sz="1400" b="0" i="0" u="none" strike="noStrike" cap="none" dirty="0">
              <a:solidFill>
                <a:srgbClr val="8ACBFD"/>
              </a:solidFill>
              <a:latin typeface="Poppins ExtraBold"/>
              <a:ea typeface="Poppins"/>
              <a:cs typeface="Poppins ExtraBold"/>
            </a:endParaRPr>
          </a:p>
        </p:txBody>
      </p:sp>
      <p:sp>
        <p:nvSpPr>
          <p:cNvPr id="43" name="Google Shape;43;p3"/>
          <p:cNvSpPr/>
          <p:nvPr/>
        </p:nvSpPr>
        <p:spPr>
          <a:xfrm>
            <a:off x="722550" y="2988525"/>
            <a:ext cx="3117900" cy="24930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600"/>
              <a:buFont typeface="Arial"/>
              <a:buNone/>
            </a:pPr>
            <a:r>
              <a:rPr lang="fr-FR" sz="1800" i="0" u="none" strike="noStrike" cap="none" dirty="0">
                <a:solidFill>
                  <a:srgbClr val="052E45"/>
                </a:solidFill>
                <a:latin typeface="Poppins ExtraBold"/>
                <a:ea typeface="Chau Philomene One"/>
                <a:cs typeface="Chau Philomene One"/>
                <a:sym typeface="Chau Philomene One"/>
              </a:rPr>
              <a:t>des émissions de CO2 en 2019 sont </a:t>
            </a:r>
            <a:r>
              <a:rPr lang="fr-FR" sz="1800" dirty="0">
                <a:solidFill>
                  <a:srgbClr val="052E45"/>
                </a:solidFill>
                <a:latin typeface="Poppins ExtraBold"/>
                <a:ea typeface="Chau Philomene One"/>
                <a:cs typeface="Chau Philomene One"/>
                <a:sym typeface="Chau Philomene One"/>
              </a:rPr>
              <a:t>liées</a:t>
            </a:r>
            <a:r>
              <a:rPr lang="fr-FR" sz="1800" i="0" u="none" strike="noStrike" cap="none" dirty="0">
                <a:solidFill>
                  <a:srgbClr val="052E45"/>
                </a:solidFill>
                <a:latin typeface="Poppins ExtraBold"/>
                <a:ea typeface="Chau Philomene One"/>
                <a:cs typeface="Chau Philomene One"/>
                <a:sym typeface="Chau Philomene One"/>
              </a:rPr>
              <a:t> au numérique dans le monde. C’est autant que le transport aérien !</a:t>
            </a:r>
            <a:endParaRPr lang="fr-FR" sz="1800" i="0" u="none" strike="noStrike" cap="none" dirty="0">
              <a:solidFill>
                <a:srgbClr val="052E45"/>
              </a:solidFill>
              <a:latin typeface="Poppins ExtraBold"/>
              <a:ea typeface="Chau Philomene One"/>
              <a:cs typeface="Chau Philomene One"/>
            </a:endParaRPr>
          </a:p>
          <a:p>
            <a:pPr marL="0" marR="0" lvl="0" indent="0" algn="l" rtl="0">
              <a:lnSpc>
                <a:spcPct val="100000"/>
              </a:lnSpc>
              <a:spcBef>
                <a:spcPts val="0"/>
              </a:spcBef>
              <a:spcAft>
                <a:spcPts val="0"/>
              </a:spcAft>
              <a:buClr>
                <a:srgbClr val="000000"/>
              </a:buClr>
              <a:buSzPts val="1600"/>
              <a:buFont typeface="Arial"/>
              <a:buNone/>
            </a:pPr>
            <a:endParaRPr lang="fr-FR" sz="1600" b="0" i="0" u="none" strike="noStrike" cap="none" dirty="0">
              <a:solidFill>
                <a:srgbClr val="052E45"/>
              </a:solidFill>
              <a:latin typeface="Poppins ExtraBold"/>
              <a:ea typeface="Poppins"/>
              <a:cs typeface="Poppins"/>
            </a:endParaRPr>
          </a:p>
          <a:p>
            <a:pPr marL="0" marR="0" lvl="0" indent="0" algn="l" rtl="0">
              <a:lnSpc>
                <a:spcPct val="100000"/>
              </a:lnSpc>
              <a:spcBef>
                <a:spcPts val="0"/>
              </a:spcBef>
              <a:spcAft>
                <a:spcPts val="0"/>
              </a:spcAft>
              <a:buClr>
                <a:srgbClr val="000000"/>
              </a:buClr>
              <a:buSzPts val="1600"/>
              <a:buFont typeface="Arial"/>
              <a:buNone/>
            </a:pPr>
            <a:endParaRPr lang="fr-FR" sz="1600" b="0" i="0" u="none" strike="noStrike" cap="none" dirty="0">
              <a:solidFill>
                <a:srgbClr val="052E45"/>
              </a:solidFill>
              <a:latin typeface="Poppins ExtraBold"/>
              <a:ea typeface="Poppins"/>
              <a:cs typeface="Poppins"/>
            </a:endParaRPr>
          </a:p>
        </p:txBody>
      </p:sp>
      <p:sp>
        <p:nvSpPr>
          <p:cNvPr id="44" name="Google Shape;44;p3"/>
          <p:cNvSpPr/>
          <p:nvPr/>
        </p:nvSpPr>
        <p:spPr>
          <a:xfrm>
            <a:off x="722553" y="2126739"/>
            <a:ext cx="2404800" cy="1015799"/>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6000"/>
              <a:buFont typeface="Arial"/>
              <a:buNone/>
            </a:pPr>
            <a:r>
              <a:rPr lang="fr-FR" sz="6000" b="1" i="0" u="none" strike="noStrike" cap="none" dirty="0">
                <a:solidFill>
                  <a:srgbClr val="E7639B"/>
                </a:solidFill>
                <a:latin typeface="Poppins ExtraBold"/>
                <a:ea typeface="Chau Philomene One"/>
                <a:cs typeface="Poppins ExtraBold"/>
                <a:sym typeface="Chau Philomene One"/>
              </a:rPr>
              <a:t>4</a:t>
            </a:r>
            <a:r>
              <a:rPr lang="fr-FR" sz="6000" b="1" i="0" u="none" strike="noStrike" cap="none" baseline="30000" dirty="0">
                <a:solidFill>
                  <a:srgbClr val="E7639B"/>
                </a:solidFill>
                <a:latin typeface="Poppins ExtraBold"/>
                <a:ea typeface="Chau Philomene One"/>
                <a:cs typeface="Poppins ExtraBold"/>
                <a:sym typeface="Chau Philomene One"/>
              </a:rPr>
              <a:t>%</a:t>
            </a:r>
            <a:endParaRPr lang="fr-FR" sz="1400" b="1" i="0" u="none" strike="noStrike" cap="none">
              <a:solidFill>
                <a:srgbClr val="E7639B"/>
              </a:solidFill>
              <a:latin typeface="Poppins ExtraBold"/>
              <a:ea typeface="Chau Philomene One"/>
              <a:cs typeface="Poppins ExtraBold"/>
            </a:endParaRPr>
          </a:p>
          <a:p>
            <a:pPr marL="0" marR="0" lvl="0" indent="0" algn="l" rtl="0">
              <a:lnSpc>
                <a:spcPct val="100000"/>
              </a:lnSpc>
              <a:spcBef>
                <a:spcPts val="0"/>
              </a:spcBef>
              <a:spcAft>
                <a:spcPts val="0"/>
              </a:spcAft>
              <a:buClr>
                <a:srgbClr val="000000"/>
              </a:buClr>
              <a:buSzPts val="1400"/>
              <a:buFont typeface="Arial"/>
              <a:buNone/>
            </a:pPr>
            <a:endParaRPr lang="fr-FR" sz="1400" b="0" i="0" u="none" strike="noStrike" cap="none" dirty="0">
              <a:solidFill>
                <a:srgbClr val="8ACBFD"/>
              </a:solidFill>
              <a:latin typeface="Poppins ExtraBold"/>
              <a:ea typeface="Poppins ExtraBold"/>
              <a:cs typeface="Poppins ExtraBold"/>
            </a:endParaRPr>
          </a:p>
        </p:txBody>
      </p:sp>
      <p:sp>
        <p:nvSpPr>
          <p:cNvPr id="45" name="Google Shape;45;p3"/>
          <p:cNvSpPr/>
          <p:nvPr/>
        </p:nvSpPr>
        <p:spPr>
          <a:xfrm>
            <a:off x="8574200" y="3064725"/>
            <a:ext cx="2996400" cy="25875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600"/>
              <a:buFont typeface="Arial"/>
              <a:buNone/>
            </a:pPr>
            <a:r>
              <a:rPr lang="fr-FR" sz="1800" i="0" u="none" strike="noStrike" cap="none" dirty="0">
                <a:solidFill>
                  <a:srgbClr val="052E45"/>
                </a:solidFill>
                <a:latin typeface="Poppins ExtraBold"/>
                <a:ea typeface="Chau Philomene One"/>
                <a:cs typeface="Chau Philomene One"/>
                <a:sym typeface="Chau Philomene One"/>
              </a:rPr>
              <a:t>DEEE collectés et recyclés</a:t>
            </a:r>
            <a:endParaRPr lang="fr-FR" sz="1800" i="0" u="none" strike="noStrike" cap="none" dirty="0">
              <a:solidFill>
                <a:srgbClr val="052E45"/>
              </a:solidFill>
              <a:latin typeface="Poppins ExtraBold"/>
              <a:ea typeface="Chau Philomene One"/>
              <a:cs typeface="Chau Philomene One"/>
            </a:endParaRPr>
          </a:p>
          <a:p>
            <a:pPr marL="0" marR="0" lvl="0" indent="0" algn="l" rtl="0">
              <a:lnSpc>
                <a:spcPct val="100000"/>
              </a:lnSpc>
              <a:spcBef>
                <a:spcPts val="0"/>
              </a:spcBef>
              <a:spcAft>
                <a:spcPts val="0"/>
              </a:spcAft>
              <a:buClr>
                <a:srgbClr val="000000"/>
              </a:buClr>
              <a:buSzPts val="1600"/>
              <a:buFont typeface="Arial"/>
              <a:buNone/>
            </a:pPr>
            <a:endParaRPr lang="fr-FR" sz="1600" b="1" i="0" u="none" strike="noStrike" cap="none" dirty="0">
              <a:solidFill>
                <a:srgbClr val="052E45"/>
              </a:solidFill>
              <a:latin typeface="Poppins"/>
              <a:ea typeface="Poppins"/>
              <a:cs typeface="Poppins"/>
            </a:endParaRPr>
          </a:p>
          <a:p>
            <a:pPr marL="0" marR="0" lvl="0" indent="0" algn="l" rtl="0">
              <a:lnSpc>
                <a:spcPct val="100000"/>
              </a:lnSpc>
              <a:spcBef>
                <a:spcPts val="0"/>
              </a:spcBef>
              <a:spcAft>
                <a:spcPts val="0"/>
              </a:spcAft>
              <a:buClr>
                <a:srgbClr val="000000"/>
              </a:buClr>
              <a:buSzPts val="1200"/>
              <a:buFont typeface="Arial"/>
              <a:buNone/>
            </a:pPr>
            <a:endParaRPr lang="fr-FR" sz="1200" b="0" i="0" u="none" strike="noStrike" cap="none" dirty="0">
              <a:solidFill>
                <a:srgbClr val="052E45"/>
              </a:solidFill>
              <a:latin typeface="Poppins"/>
              <a:ea typeface="Poppins"/>
              <a:cs typeface="Poppins"/>
            </a:endParaRPr>
          </a:p>
          <a:p>
            <a:pPr marL="0" marR="0" lvl="0" indent="0" algn="l" rtl="0">
              <a:lnSpc>
                <a:spcPct val="100000"/>
              </a:lnSpc>
              <a:spcBef>
                <a:spcPts val="0"/>
              </a:spcBef>
              <a:spcAft>
                <a:spcPts val="0"/>
              </a:spcAft>
              <a:buClr>
                <a:srgbClr val="000000"/>
              </a:buClr>
              <a:buSzPts val="1400"/>
              <a:buFont typeface="Arial"/>
              <a:buNone/>
            </a:pPr>
            <a:r>
              <a:rPr lang="fr-FR" sz="1400" i="0" u="none" strike="noStrike" cap="none" dirty="0">
                <a:solidFill>
                  <a:srgbClr val="052E45"/>
                </a:solidFill>
              </a:rPr>
              <a:t>En 2023</a:t>
            </a:r>
            <a:r>
              <a:rPr lang="fr-FR" sz="1600" b="1" dirty="0">
                <a:solidFill>
                  <a:srgbClr val="052E45"/>
                </a:solidFill>
                <a:latin typeface="Poppins"/>
                <a:cs typeface="Poppins"/>
                <a:sym typeface="Poppins"/>
              </a:rPr>
              <a:t> </a:t>
            </a:r>
            <a:r>
              <a:rPr lang="fr-FR" dirty="0">
                <a:solidFill>
                  <a:srgbClr val="052E45"/>
                </a:solidFill>
                <a:sym typeface="Poppins"/>
              </a:rPr>
              <a:t>mais cela ne représente que 14% de matière réellement recyclées.</a:t>
            </a:r>
            <a:endParaRPr lang="fr-FR">
              <a:solidFill>
                <a:srgbClr val="052E45"/>
              </a:solidFill>
            </a:endParaRPr>
          </a:p>
        </p:txBody>
      </p:sp>
      <p:sp>
        <p:nvSpPr>
          <p:cNvPr id="47" name="Google Shape;47;p3"/>
          <p:cNvSpPr/>
          <p:nvPr/>
        </p:nvSpPr>
        <p:spPr>
          <a:xfrm>
            <a:off x="4792230" y="2988513"/>
            <a:ext cx="2996400" cy="13851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600"/>
              <a:buFont typeface="Arial"/>
              <a:buNone/>
            </a:pPr>
            <a:r>
              <a:rPr lang="fr-FR" sz="1800" i="0" u="none" strike="noStrike" cap="none" dirty="0">
                <a:solidFill>
                  <a:srgbClr val="052E45"/>
                </a:solidFill>
                <a:latin typeface="Poppins ExtraBold"/>
                <a:ea typeface="Chau Philomene One"/>
                <a:cs typeface="Chau Philomene One"/>
                <a:sym typeface="Chau Philomene One"/>
              </a:rPr>
              <a:t>de l’impact carbone du mobile est lié à sa fabrication.</a:t>
            </a:r>
            <a:endParaRPr lang="fr-FR" sz="1800" i="0" u="none" strike="noStrike" cap="none" dirty="0">
              <a:solidFill>
                <a:srgbClr val="052E45"/>
              </a:solidFill>
              <a:latin typeface="Poppins ExtraBold"/>
              <a:ea typeface="Chau Philomene One"/>
              <a:cs typeface="Chau Philomene One"/>
            </a:endParaRPr>
          </a:p>
          <a:p>
            <a:pPr marL="0" marR="0" lvl="0" indent="0" algn="l" rtl="0">
              <a:lnSpc>
                <a:spcPct val="100000"/>
              </a:lnSpc>
              <a:spcBef>
                <a:spcPts val="0"/>
              </a:spcBef>
              <a:spcAft>
                <a:spcPts val="0"/>
              </a:spcAft>
              <a:buClr>
                <a:srgbClr val="000000"/>
              </a:buClr>
              <a:buSzPts val="1600"/>
              <a:buFont typeface="Arial"/>
              <a:buNone/>
            </a:pPr>
            <a:endParaRPr lang="fr-FR" sz="1600" b="1" i="0" u="none" strike="noStrike" cap="none" dirty="0">
              <a:solidFill>
                <a:srgbClr val="052E45"/>
              </a:solidFill>
              <a:latin typeface="Poppins"/>
              <a:ea typeface="Poppins"/>
              <a:cs typeface="Poppins"/>
            </a:endParaRPr>
          </a:p>
          <a:p>
            <a:pPr marL="0" marR="0" lvl="0" indent="0" algn="l" rtl="0">
              <a:lnSpc>
                <a:spcPct val="100000"/>
              </a:lnSpc>
              <a:spcBef>
                <a:spcPts val="0"/>
              </a:spcBef>
              <a:spcAft>
                <a:spcPts val="0"/>
              </a:spcAft>
              <a:buClr>
                <a:srgbClr val="000000"/>
              </a:buClr>
              <a:buSzPts val="1000"/>
              <a:buFont typeface="Arial"/>
              <a:buNone/>
            </a:pPr>
            <a:endParaRPr lang="fr-FR" sz="1000" b="1" i="0" u="none" strike="noStrike" cap="none" dirty="0">
              <a:solidFill>
                <a:srgbClr val="052E45"/>
              </a:solidFill>
              <a:latin typeface="Poppins"/>
              <a:ea typeface="Poppins"/>
              <a:cs typeface="Poppins"/>
            </a:endParaRPr>
          </a:p>
          <a:p>
            <a:pPr marL="0" marR="0" lvl="0" indent="0" algn="l" rtl="0">
              <a:lnSpc>
                <a:spcPct val="100000"/>
              </a:lnSpc>
              <a:spcBef>
                <a:spcPts val="0"/>
              </a:spcBef>
              <a:spcAft>
                <a:spcPts val="0"/>
              </a:spcAft>
              <a:buClr>
                <a:srgbClr val="000000"/>
              </a:buClr>
              <a:buSzPts val="1400"/>
              <a:buFont typeface="Arial"/>
              <a:buNone/>
            </a:pPr>
            <a:r>
              <a:rPr lang="fr-FR" sz="1400" i="0" u="none" strike="noStrike" cap="none" dirty="0">
                <a:solidFill>
                  <a:srgbClr val="052E45"/>
                </a:solidFill>
              </a:rPr>
              <a:t>Les Français conservent leur téléphone moins de 2 ans et 88% d’entre eux le changent alors qu’il fonctionne encore.</a:t>
            </a:r>
            <a:endParaRPr lang="fr-FR" sz="1400" i="0" u="none" strike="noStrike" cap="none">
              <a:solidFill>
                <a:srgbClr val="052E45"/>
              </a:solidFill>
            </a:endParaRPr>
          </a:p>
        </p:txBody>
      </p:sp>
      <p:sp>
        <p:nvSpPr>
          <p:cNvPr id="48" name="Google Shape;48;p3"/>
          <p:cNvSpPr/>
          <p:nvPr/>
        </p:nvSpPr>
        <p:spPr>
          <a:xfrm>
            <a:off x="4792214" y="5480798"/>
            <a:ext cx="2925900" cy="367417"/>
          </a:xfrm>
          <a:prstGeom prst="rect">
            <a:avLst/>
          </a:prstGeom>
          <a:noFill/>
          <a:ln>
            <a:noFill/>
          </a:ln>
        </p:spPr>
        <p:txBody>
          <a:bodyPr spcFirstLastPara="1" wrap="square" lIns="91400" tIns="45675" rIns="91400" bIns="45675" anchor="t" anchorCtr="0">
            <a:noAutofit/>
          </a:bodyPr>
          <a:lstStyle/>
          <a:p>
            <a:pPr marL="0" marR="0" lvl="0" indent="0" algn="l" rtl="0">
              <a:lnSpc>
                <a:spcPct val="100000"/>
              </a:lnSpc>
              <a:spcBef>
                <a:spcPts val="0"/>
              </a:spcBef>
              <a:spcAft>
                <a:spcPts val="0"/>
              </a:spcAft>
              <a:buClr>
                <a:srgbClr val="000000"/>
              </a:buClr>
              <a:buSzPts val="900"/>
              <a:buFont typeface="Arial"/>
              <a:buNone/>
            </a:pPr>
            <a:r>
              <a:rPr lang="fr-FR" sz="900" b="0" i="1" u="none" strike="noStrike" cap="none" dirty="0">
                <a:solidFill>
                  <a:srgbClr val="052E45"/>
                </a:solidFill>
                <a:latin typeface="Arial"/>
                <a:ea typeface="Arial"/>
                <a:cs typeface="Arial"/>
                <a:sym typeface="Arial"/>
              </a:rPr>
              <a:t>Source : The Shift Project</a:t>
            </a:r>
            <a:endParaRPr lang="fr-FR" sz="900" b="0" i="1" u="none" strike="noStrike" cap="none">
              <a:solidFill>
                <a:srgbClr val="052E45"/>
              </a:solidFill>
              <a:latin typeface="Arial"/>
              <a:ea typeface="Arial"/>
              <a:cs typeface="Arial"/>
            </a:endParaRPr>
          </a:p>
          <a:p>
            <a:pPr marL="0" marR="0" lvl="0" indent="0" algn="l" rtl="0">
              <a:lnSpc>
                <a:spcPct val="100000"/>
              </a:lnSpc>
              <a:spcBef>
                <a:spcPts val="0"/>
              </a:spcBef>
              <a:spcAft>
                <a:spcPts val="0"/>
              </a:spcAft>
              <a:buClr>
                <a:srgbClr val="000000"/>
              </a:buClr>
              <a:buSzPts val="900"/>
              <a:buFont typeface="Arial"/>
              <a:buNone/>
            </a:pPr>
            <a:r>
              <a:rPr lang="fr-FR" sz="900" b="0" i="1" u="none" strike="noStrike" cap="none" dirty="0">
                <a:solidFill>
                  <a:srgbClr val="052E45"/>
                </a:solidFill>
                <a:latin typeface="Arial"/>
                <a:ea typeface="Arial"/>
                <a:cs typeface="Arial"/>
                <a:sym typeface="Arial"/>
              </a:rPr>
              <a:t>Étude </a:t>
            </a:r>
            <a:r>
              <a:rPr lang="fr-FR" sz="900" b="0" i="1" u="none" strike="noStrike" cap="none" dirty="0" err="1">
                <a:solidFill>
                  <a:srgbClr val="052E45"/>
                </a:solidFill>
                <a:latin typeface="Arial"/>
                <a:ea typeface="Arial"/>
                <a:cs typeface="Arial"/>
                <a:sym typeface="Arial"/>
              </a:rPr>
              <a:t>Ademe</a:t>
            </a:r>
            <a:r>
              <a:rPr lang="fr-FR" sz="900" b="0" i="1" u="none" strike="noStrike" cap="none" dirty="0">
                <a:solidFill>
                  <a:srgbClr val="052E45"/>
                </a:solidFill>
                <a:latin typeface="Arial"/>
                <a:ea typeface="Arial"/>
                <a:cs typeface="Arial"/>
                <a:sym typeface="Arial"/>
              </a:rPr>
              <a:t> - </a:t>
            </a:r>
            <a:r>
              <a:rPr lang="fr-FR" sz="900" b="0" i="1" u="none" strike="noStrike" cap="none" dirty="0" err="1">
                <a:solidFill>
                  <a:srgbClr val="052E45"/>
                </a:solidFill>
                <a:latin typeface="Arial"/>
                <a:ea typeface="Arial"/>
                <a:cs typeface="Arial"/>
                <a:sym typeface="Arial"/>
              </a:rPr>
              <a:t>nov</a:t>
            </a:r>
            <a:r>
              <a:rPr lang="fr-FR" sz="900" b="0" i="1" u="none" strike="noStrike" cap="none" dirty="0">
                <a:solidFill>
                  <a:srgbClr val="052E45"/>
                </a:solidFill>
                <a:latin typeface="Arial"/>
                <a:ea typeface="Arial"/>
                <a:cs typeface="Arial"/>
                <a:sym typeface="Arial"/>
              </a:rPr>
              <a:t> 2019</a:t>
            </a:r>
            <a:endParaRPr lang="fr-FR" sz="900" b="0" i="1" u="none" strike="noStrike" cap="none">
              <a:solidFill>
                <a:srgbClr val="052E45"/>
              </a:solidFill>
              <a:latin typeface="Arial"/>
              <a:ea typeface="Arial"/>
              <a:cs typeface="Arial"/>
            </a:endParaRPr>
          </a:p>
        </p:txBody>
      </p:sp>
      <p:sp>
        <p:nvSpPr>
          <p:cNvPr id="49" name="Google Shape;49;p3"/>
          <p:cNvSpPr/>
          <p:nvPr/>
        </p:nvSpPr>
        <p:spPr>
          <a:xfrm>
            <a:off x="4792230" y="2126739"/>
            <a:ext cx="2404800" cy="1015799"/>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6000"/>
              <a:buFont typeface="Arial"/>
              <a:buNone/>
            </a:pPr>
            <a:r>
              <a:rPr lang="fr-FR" sz="6000" b="1" i="0" u="none" strike="noStrike" cap="none" dirty="0">
                <a:solidFill>
                  <a:srgbClr val="E7639B"/>
                </a:solidFill>
                <a:latin typeface="Poppins ExtraBold"/>
                <a:ea typeface="Chau Philomene One"/>
                <a:cs typeface="Poppins ExtraBold"/>
                <a:sym typeface="Chau Philomene One"/>
              </a:rPr>
              <a:t>80</a:t>
            </a:r>
            <a:r>
              <a:rPr lang="fr-FR" sz="6000" b="1" i="0" u="none" strike="noStrike" cap="none" baseline="30000" dirty="0">
                <a:solidFill>
                  <a:srgbClr val="E7639B"/>
                </a:solidFill>
                <a:latin typeface="Poppins ExtraBold"/>
                <a:ea typeface="Chau Philomene One"/>
                <a:cs typeface="Poppins ExtraBold"/>
                <a:sym typeface="Chau Philomene One"/>
              </a:rPr>
              <a:t>%</a:t>
            </a:r>
            <a:endParaRPr lang="fr-FR" sz="6000" b="1" i="0" u="none" strike="noStrike" cap="none" baseline="30000" dirty="0">
              <a:solidFill>
                <a:srgbClr val="E7639B"/>
              </a:solidFill>
              <a:latin typeface="Poppins ExtraBold"/>
              <a:ea typeface="Chau Philomene One"/>
              <a:cs typeface="Poppins ExtraBold"/>
            </a:endParaRPr>
          </a:p>
        </p:txBody>
      </p:sp>
      <p:sp>
        <p:nvSpPr>
          <p:cNvPr id="50" name="Google Shape;50;p3"/>
          <p:cNvSpPr/>
          <p:nvPr/>
        </p:nvSpPr>
        <p:spPr>
          <a:xfrm>
            <a:off x="740215" y="5542649"/>
            <a:ext cx="2925900" cy="2307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900"/>
              <a:buFont typeface="Arial"/>
              <a:buNone/>
            </a:pPr>
            <a:r>
              <a:rPr lang="fr-FR" sz="900" b="0" i="1" u="none" strike="noStrike" cap="none" dirty="0">
                <a:solidFill>
                  <a:srgbClr val="052E45"/>
                </a:solidFill>
                <a:latin typeface="Arial"/>
                <a:ea typeface="Arial"/>
                <a:cs typeface="Arial"/>
                <a:sym typeface="Arial"/>
              </a:rPr>
              <a:t>Source : The Shift Project</a:t>
            </a:r>
            <a:endParaRPr lang="fr-FR" sz="900" b="0" i="1" u="none" strike="noStrike" cap="none" dirty="0">
              <a:solidFill>
                <a:srgbClr val="052E45"/>
              </a:solidFill>
              <a:latin typeface="Arial"/>
              <a:ea typeface="Arial"/>
              <a:cs typeface="Arial"/>
            </a:endParaRPr>
          </a:p>
          <a:p>
            <a:pPr marL="0" marR="0" lvl="0" indent="0" algn="l" rtl="0">
              <a:lnSpc>
                <a:spcPct val="100000"/>
              </a:lnSpc>
              <a:spcBef>
                <a:spcPts val="0"/>
              </a:spcBef>
              <a:spcAft>
                <a:spcPts val="0"/>
              </a:spcAft>
              <a:buClr>
                <a:srgbClr val="000000"/>
              </a:buClr>
              <a:buSzPts val="900"/>
              <a:buFont typeface="Arial"/>
              <a:buNone/>
            </a:pPr>
            <a:r>
              <a:rPr lang="fr-FR" sz="900" b="0" i="1" u="none" strike="noStrike" cap="none" dirty="0">
                <a:solidFill>
                  <a:srgbClr val="052E45"/>
                </a:solidFill>
                <a:latin typeface="Arial"/>
                <a:ea typeface="Arial"/>
                <a:cs typeface="Arial"/>
                <a:sym typeface="Arial"/>
              </a:rPr>
              <a:t>Étude </a:t>
            </a:r>
            <a:r>
              <a:rPr lang="fr-FR" sz="900" b="0" i="1" u="none" strike="noStrike" cap="none" dirty="0" err="1">
                <a:solidFill>
                  <a:srgbClr val="052E45"/>
                </a:solidFill>
                <a:latin typeface="Arial"/>
                <a:ea typeface="Arial"/>
                <a:cs typeface="Arial"/>
                <a:sym typeface="Arial"/>
              </a:rPr>
              <a:t>Ademe</a:t>
            </a:r>
            <a:r>
              <a:rPr lang="fr-FR" sz="900" b="0" i="1" u="none" strike="noStrike" cap="none" dirty="0">
                <a:solidFill>
                  <a:srgbClr val="052E45"/>
                </a:solidFill>
                <a:latin typeface="Arial"/>
                <a:ea typeface="Arial"/>
                <a:cs typeface="Arial"/>
                <a:sym typeface="Arial"/>
              </a:rPr>
              <a:t> - </a:t>
            </a:r>
            <a:r>
              <a:rPr lang="fr-FR" sz="900" b="0" i="1" u="none" strike="noStrike" cap="none" dirty="0" err="1">
                <a:solidFill>
                  <a:srgbClr val="052E45"/>
                </a:solidFill>
                <a:latin typeface="Arial"/>
                <a:ea typeface="Arial"/>
                <a:cs typeface="Arial"/>
                <a:sym typeface="Arial"/>
              </a:rPr>
              <a:t>nov</a:t>
            </a:r>
            <a:r>
              <a:rPr lang="fr-FR" sz="900" b="0" i="1" u="none" strike="noStrike" cap="none" dirty="0">
                <a:solidFill>
                  <a:srgbClr val="052E45"/>
                </a:solidFill>
                <a:latin typeface="Arial"/>
                <a:ea typeface="Arial"/>
                <a:cs typeface="Arial"/>
                <a:sym typeface="Arial"/>
              </a:rPr>
              <a:t> 2019</a:t>
            </a:r>
            <a:endParaRPr lang="fr-FR" sz="900" b="0" i="1" u="none" strike="noStrike" cap="none" dirty="0">
              <a:solidFill>
                <a:srgbClr val="052E45"/>
              </a:solidFill>
              <a:latin typeface="Arial"/>
              <a:ea typeface="Arial"/>
              <a:cs typeface="Arial"/>
            </a:endParaRPr>
          </a:p>
        </p:txBody>
      </p:sp>
      <p:sp>
        <p:nvSpPr>
          <p:cNvPr id="51" name="Google Shape;51;p3"/>
          <p:cNvSpPr/>
          <p:nvPr/>
        </p:nvSpPr>
        <p:spPr>
          <a:xfrm>
            <a:off x="740225" y="490700"/>
            <a:ext cx="8731200" cy="10155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800"/>
              <a:buFont typeface="Arial"/>
              <a:buNone/>
            </a:pPr>
            <a:r>
              <a:rPr lang="fr-FR" sz="2800" i="0" u="none" strike="noStrike" cap="none" dirty="0">
                <a:solidFill>
                  <a:srgbClr val="052E45"/>
                </a:solidFill>
                <a:latin typeface="Poppins ExtraBold"/>
                <a:ea typeface="Chau Philomene One"/>
                <a:cs typeface="Poppins ExtraBold"/>
                <a:sym typeface="Chau Philomene One"/>
              </a:rPr>
              <a:t>La face cachée du numérique doit alerter sur l’impact de ces usages : en particulier ceux de nos usages mobiles</a:t>
            </a:r>
            <a:endParaRPr lang="fr-FR" sz="2800" i="0" u="none" strike="noStrike" cap="none" dirty="0">
              <a:solidFill>
                <a:srgbClr val="052E45"/>
              </a:solidFill>
              <a:latin typeface="Poppins ExtraBold"/>
              <a:ea typeface="Chau Philomene One"/>
              <a:cs typeface="Poppins ExtraBold"/>
            </a:endParaRPr>
          </a:p>
          <a:p>
            <a:pPr marL="0" marR="0" lvl="0" indent="0" algn="l" rtl="0">
              <a:lnSpc>
                <a:spcPct val="100000"/>
              </a:lnSpc>
              <a:spcBef>
                <a:spcPts val="0"/>
              </a:spcBef>
              <a:spcAft>
                <a:spcPts val="0"/>
              </a:spcAft>
              <a:buClr>
                <a:srgbClr val="000000"/>
              </a:buClr>
              <a:buSzPts val="2800"/>
              <a:buFont typeface="Arial"/>
              <a:buNone/>
            </a:pPr>
            <a:endParaRPr lang="fr-FR" sz="2800" b="0" i="0" u="none" strike="noStrike" cap="none">
              <a:solidFill>
                <a:srgbClr val="000000"/>
              </a:solidFill>
              <a:latin typeface="Poppins ExtraBold"/>
              <a:ea typeface="Poppins"/>
              <a:cs typeface="Poppins ExtraBold"/>
              <a:sym typeface="Poppins"/>
            </a:endParaRPr>
          </a:p>
        </p:txBody>
      </p:sp>
      <p:pic>
        <p:nvPicPr>
          <p:cNvPr id="52" name="Google Shape;52;p3"/>
          <p:cNvPicPr preferRelativeResize="0"/>
          <p:nvPr/>
        </p:nvPicPr>
        <p:blipFill rotWithShape="1">
          <a:blip r:embed="rId3">
            <a:alphaModFix/>
          </a:blip>
          <a:srcRect l="20" t="39" r="44"/>
          <a:stretch/>
        </p:blipFill>
        <p:spPr>
          <a:xfrm>
            <a:off x="10240550" y="270738"/>
            <a:ext cx="1662751" cy="1337532"/>
          </a:xfrm>
          <a:prstGeom prst="rect">
            <a:avLst/>
          </a:prstGeom>
          <a:noFill/>
          <a:ln>
            <a:noFill/>
          </a:ln>
        </p:spPr>
      </p:pic>
      <p:sp>
        <p:nvSpPr>
          <p:cNvPr id="3" name="ZoneTexte 2">
            <a:extLst>
              <a:ext uri="{FF2B5EF4-FFF2-40B4-BE49-F238E27FC236}">
                <a16:creationId xmlns:a16="http://schemas.microsoft.com/office/drawing/2014/main" id="{A3D072F7-1E3D-8C04-5483-47DCDD0AD936}"/>
              </a:ext>
            </a:extLst>
          </p:cNvPr>
          <p:cNvSpPr txBox="1"/>
          <p:nvPr/>
        </p:nvSpPr>
        <p:spPr>
          <a:xfrm>
            <a:off x="8583576" y="5410590"/>
            <a:ext cx="2488349" cy="507831"/>
          </a:xfrm>
          <a:prstGeom prst="rect">
            <a:avLst/>
          </a:prstGeom>
          <a:noFill/>
        </p:spPr>
        <p:txBody>
          <a:bodyPr wrap="square" lIns="91440" tIns="45720" rIns="91440" bIns="45720" anchor="t">
            <a:spAutoFit/>
          </a:bodyPr>
          <a:lstStyle/>
          <a:p>
            <a:pPr>
              <a:buSzPts val="900"/>
            </a:pPr>
            <a:r>
              <a:rPr lang="en-US" sz="900" i="1" dirty="0">
                <a:solidFill>
                  <a:srgbClr val="052E45"/>
                </a:solidFill>
                <a:sym typeface="Poppins"/>
              </a:rPr>
              <a:t>Source : https://www.designzerodechet.fr/wp-content/uploads/2024/10/Note-ThématiqueDZD2025.pdf</a:t>
            </a:r>
            <a:endParaRPr lang="en-US" sz="900" i="1" dirty="0">
              <a:solidFill>
                <a:srgbClr val="052E45"/>
              </a:solidFill>
            </a:endParaRPr>
          </a:p>
        </p:txBody>
      </p:sp>
      <p:sp>
        <p:nvSpPr>
          <p:cNvPr id="2" name="Google Shape;49;p3">
            <a:extLst>
              <a:ext uri="{FF2B5EF4-FFF2-40B4-BE49-F238E27FC236}">
                <a16:creationId xmlns:a16="http://schemas.microsoft.com/office/drawing/2014/main" id="{8AB56435-C5D7-9EB9-8C21-6DBEA07AD621}"/>
              </a:ext>
            </a:extLst>
          </p:cNvPr>
          <p:cNvSpPr/>
          <p:nvPr/>
        </p:nvSpPr>
        <p:spPr>
          <a:xfrm>
            <a:off x="8581208" y="2126738"/>
            <a:ext cx="2404800" cy="1015799"/>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6000"/>
              <a:buFont typeface="Arial"/>
              <a:buNone/>
            </a:pPr>
            <a:r>
              <a:rPr lang="fr-FR" sz="6000" b="1" dirty="0">
                <a:solidFill>
                  <a:srgbClr val="E7639B"/>
                </a:solidFill>
                <a:latin typeface="Poppins ExtraBold"/>
                <a:ea typeface="Chau Philomene One"/>
                <a:cs typeface="Poppins ExtraBold"/>
                <a:sym typeface="Chau Philomene One"/>
              </a:rPr>
              <a:t>48</a:t>
            </a:r>
            <a:r>
              <a:rPr lang="fr-FR" sz="6000" b="1" i="0" u="none" strike="noStrike" cap="none" baseline="30000" dirty="0">
                <a:solidFill>
                  <a:srgbClr val="E7639B"/>
                </a:solidFill>
                <a:latin typeface="Poppins ExtraBold"/>
                <a:ea typeface="Chau Philomene One"/>
                <a:cs typeface="Poppins ExtraBold"/>
                <a:sym typeface="Chau Philomene One"/>
              </a:rPr>
              <a:t>%</a:t>
            </a:r>
            <a:endParaRPr lang="fr-FR" sz="6000" b="1" i="0" u="none" strike="noStrike" cap="none" baseline="30000" dirty="0">
              <a:solidFill>
                <a:srgbClr val="E7639B"/>
              </a:solidFill>
              <a:latin typeface="Poppins ExtraBold"/>
              <a:ea typeface="Chau Philomene One"/>
              <a:cs typeface="Poppins ExtraBo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6"/>
        <p:cNvGrpSpPr/>
        <p:nvPr/>
      </p:nvGrpSpPr>
      <p:grpSpPr>
        <a:xfrm>
          <a:off x="0" y="0"/>
          <a:ext cx="0" cy="0"/>
          <a:chOff x="0" y="0"/>
          <a:chExt cx="0" cy="0"/>
        </a:xfrm>
      </p:grpSpPr>
      <p:sp>
        <p:nvSpPr>
          <p:cNvPr id="57" name="Google Shape;57;p4"/>
          <p:cNvSpPr/>
          <p:nvPr/>
        </p:nvSpPr>
        <p:spPr>
          <a:xfrm>
            <a:off x="857867" y="6005175"/>
            <a:ext cx="3000035" cy="365765"/>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fr-FR" sz="1200" b="0" i="1" u="none" strike="noStrike" cap="none">
                <a:solidFill>
                  <a:srgbClr val="000000"/>
                </a:solidFill>
                <a:latin typeface="Poppins"/>
                <a:ea typeface="Poppins"/>
                <a:cs typeface="Poppins"/>
                <a:sym typeface="Poppins"/>
              </a:rPr>
              <a:t>Source : Ademe</a:t>
            </a:r>
            <a:endParaRPr sz="1200" b="0" i="1" u="none" strike="noStrike" cap="none">
              <a:solidFill>
                <a:srgbClr val="000000"/>
              </a:solidFill>
              <a:latin typeface="Poppins"/>
              <a:ea typeface="Poppins"/>
              <a:cs typeface="Poppins"/>
              <a:sym typeface="Poppins"/>
            </a:endParaRPr>
          </a:p>
        </p:txBody>
      </p:sp>
      <p:sp>
        <p:nvSpPr>
          <p:cNvPr id="58" name="Google Shape;58;p4"/>
          <p:cNvSpPr/>
          <p:nvPr/>
        </p:nvSpPr>
        <p:spPr>
          <a:xfrm>
            <a:off x="740225" y="490700"/>
            <a:ext cx="6598872" cy="102075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800"/>
              <a:buFont typeface="Arial"/>
              <a:buNone/>
            </a:pPr>
            <a:r>
              <a:rPr lang="fr-FR" sz="2800" i="0" u="none" strike="noStrike" cap="none" dirty="0">
                <a:solidFill>
                  <a:srgbClr val="052E45"/>
                </a:solidFill>
                <a:latin typeface="Poppins ExtraBold"/>
                <a:ea typeface="Chau Philomene One"/>
                <a:cs typeface="Chau Philomene One"/>
                <a:sym typeface="Chau Philomene One"/>
              </a:rPr>
              <a:t>Que contiennent nos mobiles ?</a:t>
            </a:r>
            <a:endParaRPr lang="fr-FR" sz="2800" i="0" u="none" strike="noStrike" cap="none" dirty="0">
              <a:solidFill>
                <a:srgbClr val="052E45"/>
              </a:solidFill>
              <a:latin typeface="Poppins ExtraBold"/>
              <a:ea typeface="Chau Philomene One"/>
              <a:cs typeface="Chau Philomene One"/>
            </a:endParaRPr>
          </a:p>
        </p:txBody>
      </p:sp>
      <p:pic>
        <p:nvPicPr>
          <p:cNvPr id="59" name="Google Shape;59;p4"/>
          <p:cNvPicPr preferRelativeResize="0"/>
          <p:nvPr/>
        </p:nvPicPr>
        <p:blipFill rotWithShape="1">
          <a:blip r:embed="rId3">
            <a:alphaModFix/>
          </a:blip>
          <a:srcRect/>
          <a:stretch/>
        </p:blipFill>
        <p:spPr>
          <a:xfrm>
            <a:off x="857868" y="1522800"/>
            <a:ext cx="7019809" cy="4482376"/>
          </a:xfrm>
          <a:prstGeom prst="rect">
            <a:avLst/>
          </a:prstGeom>
          <a:noFill/>
          <a:ln>
            <a:noFill/>
          </a:ln>
        </p:spPr>
      </p:pic>
      <p:sp>
        <p:nvSpPr>
          <p:cNvPr id="60" name="Google Shape;60;p4"/>
          <p:cNvSpPr/>
          <p:nvPr/>
        </p:nvSpPr>
        <p:spPr>
          <a:xfrm>
            <a:off x="8371941" y="1903800"/>
            <a:ext cx="3395400" cy="2438400"/>
          </a:xfrm>
          <a:prstGeom prst="rect">
            <a:avLst/>
          </a:prstGeom>
          <a:noFill/>
          <a:ln>
            <a:noFill/>
          </a:ln>
        </p:spPr>
        <p:txBody>
          <a:bodyPr spcFirstLastPara="1" wrap="square" lIns="91425" tIns="45700" rIns="91425" bIns="45700" anchor="t" anchorCtr="0">
            <a:noAutofit/>
          </a:bodyPr>
          <a:lstStyle/>
          <a:p>
            <a:pPr marL="239395" marR="0" lvl="0" indent="-239395" algn="l" rtl="0">
              <a:lnSpc>
                <a:spcPct val="100000"/>
              </a:lnSpc>
              <a:spcBef>
                <a:spcPts val="0"/>
              </a:spcBef>
              <a:spcAft>
                <a:spcPts val="0"/>
              </a:spcAft>
              <a:buSzPts val="1800"/>
              <a:buFont typeface="Chau Philomene One"/>
              <a:buChar char="•"/>
            </a:pPr>
            <a:r>
              <a:rPr lang="fr-FR" sz="1800" i="0" u="none" strike="noStrike" cap="none" dirty="0">
                <a:solidFill>
                  <a:srgbClr val="E7639B"/>
                </a:solidFill>
                <a:ea typeface="Chau Philomene One"/>
                <a:sym typeface="Chau Philomene One"/>
              </a:rPr>
              <a:t>Tension sur le marché des métaux rares </a:t>
            </a:r>
            <a:r>
              <a:rPr lang="fr-FR" sz="1800" i="0" u="none" strike="noStrike" cap="none" dirty="0">
                <a:solidFill>
                  <a:srgbClr val="052E45"/>
                </a:solidFill>
                <a:ea typeface="Chau Philomene One"/>
                <a:sym typeface="Chau Philomene One"/>
              </a:rPr>
              <a:t>&amp; tension géopolitique</a:t>
            </a:r>
            <a:endParaRPr lang="fr-FR" sz="1800" i="0" u="none" strike="noStrike" cap="none" dirty="0">
              <a:solidFill>
                <a:srgbClr val="052E45"/>
              </a:solidFill>
              <a:ea typeface="Chau Philomene One"/>
            </a:endParaRPr>
          </a:p>
          <a:p>
            <a:pPr marL="239395" marR="0" lvl="0" indent="-125095" algn="l" rtl="0">
              <a:lnSpc>
                <a:spcPct val="100000"/>
              </a:lnSpc>
              <a:spcBef>
                <a:spcPts val="0"/>
              </a:spcBef>
              <a:spcAft>
                <a:spcPts val="0"/>
              </a:spcAft>
              <a:buClr>
                <a:srgbClr val="000000"/>
              </a:buClr>
              <a:buSzPts val="1800"/>
              <a:buFont typeface="Arial"/>
              <a:buNone/>
            </a:pPr>
            <a:endParaRPr lang="fr-FR" sz="1800" b="0" i="0" u="none" strike="noStrike" cap="none" dirty="0">
              <a:solidFill>
                <a:srgbClr val="052E45"/>
              </a:solidFill>
              <a:ea typeface="Poppins"/>
            </a:endParaRPr>
          </a:p>
          <a:p>
            <a:pPr marL="239395" marR="0" lvl="0" indent="-239395" algn="l" rtl="0">
              <a:lnSpc>
                <a:spcPct val="100000"/>
              </a:lnSpc>
              <a:spcBef>
                <a:spcPts val="0"/>
              </a:spcBef>
              <a:spcAft>
                <a:spcPts val="0"/>
              </a:spcAft>
              <a:buSzPts val="1800"/>
              <a:buFont typeface="Chau Philomene One"/>
              <a:buChar char="•"/>
            </a:pPr>
            <a:r>
              <a:rPr lang="fr-FR" sz="1800" i="0" u="none" strike="noStrike" cap="none" dirty="0">
                <a:solidFill>
                  <a:srgbClr val="052E45"/>
                </a:solidFill>
                <a:ea typeface="Chau Philomene One"/>
                <a:sym typeface="Chau Philomene One"/>
              </a:rPr>
              <a:t>Impact environnemental &amp; social de l'extraction de ces matériaux</a:t>
            </a:r>
            <a:endParaRPr lang="fr-FR" sz="1800" i="0" u="none" strike="noStrike" cap="none" dirty="0">
              <a:solidFill>
                <a:srgbClr val="052E45"/>
              </a:solidFill>
              <a:ea typeface="Chau Philomene One"/>
            </a:endParaRPr>
          </a:p>
        </p:txBody>
      </p:sp>
      <p:pic>
        <p:nvPicPr>
          <p:cNvPr id="61" name="Google Shape;61;p4"/>
          <p:cNvPicPr preferRelativeResize="0"/>
          <p:nvPr/>
        </p:nvPicPr>
        <p:blipFill rotWithShape="1">
          <a:blip r:embed="rId4">
            <a:alphaModFix/>
          </a:blip>
          <a:srcRect/>
          <a:stretch/>
        </p:blipFill>
        <p:spPr>
          <a:xfrm>
            <a:off x="8444752" y="4017286"/>
            <a:ext cx="3143276" cy="1987888"/>
          </a:xfrm>
          <a:prstGeom prst="rect">
            <a:avLst/>
          </a:prstGeom>
          <a:noFill/>
          <a:ln>
            <a:noFill/>
          </a:ln>
        </p:spPr>
      </p:pic>
      <p:pic>
        <p:nvPicPr>
          <p:cNvPr id="62" name="Google Shape;62;p4"/>
          <p:cNvPicPr preferRelativeResize="0"/>
          <p:nvPr/>
        </p:nvPicPr>
        <p:blipFill rotWithShape="1">
          <a:blip r:embed="rId5">
            <a:alphaModFix/>
          </a:blip>
          <a:srcRect l="20" t="39" r="44"/>
          <a:stretch/>
        </p:blipFill>
        <p:spPr>
          <a:xfrm>
            <a:off x="10240550" y="270738"/>
            <a:ext cx="1662751" cy="1337532"/>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5"/>
          <p:cNvSpPr/>
          <p:nvPr/>
        </p:nvSpPr>
        <p:spPr>
          <a:xfrm>
            <a:off x="740223" y="6051912"/>
            <a:ext cx="3000600" cy="365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fr-FR" sz="1200" i="1" u="none" strike="noStrike" cap="none">
                <a:solidFill>
                  <a:srgbClr val="000000"/>
                </a:solidFill>
              </a:rPr>
              <a:t>Sources : Ademe, Materre</a:t>
            </a:r>
            <a:endParaRPr sz="1200" i="1" u="none" strike="noStrike" cap="none">
              <a:solidFill>
                <a:srgbClr val="000000"/>
              </a:solidFill>
            </a:endParaRPr>
          </a:p>
        </p:txBody>
      </p:sp>
      <p:sp>
        <p:nvSpPr>
          <p:cNvPr id="68" name="Google Shape;68;p5"/>
          <p:cNvSpPr/>
          <p:nvPr/>
        </p:nvSpPr>
        <p:spPr>
          <a:xfrm>
            <a:off x="892625" y="1405100"/>
            <a:ext cx="11107200" cy="10155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3000"/>
              <a:buFont typeface="Arial"/>
              <a:buNone/>
            </a:pPr>
            <a:endParaRPr sz="3000" b="1" i="0" u="none" strike="noStrike" cap="none">
              <a:solidFill>
                <a:schemeClr val="dk1"/>
              </a:solidFill>
              <a:latin typeface="Poppins"/>
              <a:ea typeface="Poppins"/>
              <a:cs typeface="Poppins"/>
              <a:sym typeface="Poppins"/>
            </a:endParaRPr>
          </a:p>
        </p:txBody>
      </p:sp>
      <p:sp>
        <p:nvSpPr>
          <p:cNvPr id="69" name="Google Shape;69;p5"/>
          <p:cNvSpPr/>
          <p:nvPr/>
        </p:nvSpPr>
        <p:spPr>
          <a:xfrm>
            <a:off x="740225" y="490700"/>
            <a:ext cx="11107200" cy="10155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800"/>
              <a:buFont typeface="Arial"/>
              <a:buNone/>
            </a:pPr>
            <a:r>
              <a:rPr lang="fr-FR" sz="2800" i="0" u="none" strike="noStrike" cap="none" dirty="0">
                <a:solidFill>
                  <a:srgbClr val="052E45"/>
                </a:solidFill>
                <a:latin typeface="Poppins ExtraBold"/>
                <a:ea typeface="Chau Philomene One"/>
                <a:cs typeface="Chau Philomene One"/>
                <a:sym typeface="Chau Philomene One"/>
              </a:rPr>
              <a:t>D'où viennent nos mobiles ?</a:t>
            </a:r>
            <a:endParaRPr lang="fr-FR" sz="2800" i="0" u="none" strike="noStrike" cap="none" dirty="0">
              <a:solidFill>
                <a:srgbClr val="052E45"/>
              </a:solidFill>
              <a:latin typeface="Poppins ExtraBold"/>
              <a:ea typeface="Chau Philomene One"/>
              <a:cs typeface="Chau Philomene One"/>
            </a:endParaRPr>
          </a:p>
          <a:p>
            <a:pPr marL="0" marR="0" lvl="0" indent="0" algn="l" rtl="0">
              <a:lnSpc>
                <a:spcPct val="100000"/>
              </a:lnSpc>
              <a:spcBef>
                <a:spcPts val="0"/>
              </a:spcBef>
              <a:spcAft>
                <a:spcPts val="0"/>
              </a:spcAft>
              <a:buClr>
                <a:srgbClr val="000000"/>
              </a:buClr>
              <a:buSzPts val="2800"/>
              <a:buFont typeface="Arial"/>
              <a:buNone/>
            </a:pPr>
            <a:endParaRPr lang="fr-FR" sz="2800" b="1" i="0" u="none" strike="noStrike" cap="none" dirty="0">
              <a:solidFill>
                <a:srgbClr val="E7639B"/>
              </a:solidFill>
              <a:latin typeface="Poppins ExtraBold"/>
              <a:ea typeface="Poppins"/>
              <a:cs typeface="Poppins"/>
            </a:endParaRPr>
          </a:p>
          <a:p>
            <a:pPr marL="0" marR="0" lvl="0" indent="0" algn="l" rtl="0">
              <a:lnSpc>
                <a:spcPct val="100000"/>
              </a:lnSpc>
              <a:spcBef>
                <a:spcPts val="0"/>
              </a:spcBef>
              <a:spcAft>
                <a:spcPts val="0"/>
              </a:spcAft>
              <a:buClr>
                <a:srgbClr val="000000"/>
              </a:buClr>
              <a:buSzPts val="2800"/>
              <a:buFont typeface="Arial"/>
              <a:buNone/>
            </a:pPr>
            <a:endParaRPr lang="fr-FR" sz="2800" b="1" i="0" u="none" strike="noStrike" cap="none" dirty="0">
              <a:solidFill>
                <a:srgbClr val="E7639B"/>
              </a:solidFill>
              <a:latin typeface="Poppins ExtraBold"/>
              <a:ea typeface="Poppins"/>
              <a:cs typeface="Poppins"/>
            </a:endParaRPr>
          </a:p>
          <a:p>
            <a:pPr marL="0" marR="0" lvl="0" indent="0" algn="l" rtl="0">
              <a:lnSpc>
                <a:spcPct val="100000"/>
              </a:lnSpc>
              <a:spcBef>
                <a:spcPts val="0"/>
              </a:spcBef>
              <a:spcAft>
                <a:spcPts val="0"/>
              </a:spcAft>
              <a:buClr>
                <a:srgbClr val="000000"/>
              </a:buClr>
              <a:buSzPts val="2800"/>
              <a:buFont typeface="Arial"/>
              <a:buNone/>
            </a:pPr>
            <a:endParaRPr lang="fr-FR" sz="2800" b="0" i="0" u="none" strike="noStrike" cap="none" dirty="0">
              <a:solidFill>
                <a:srgbClr val="E7639B"/>
              </a:solidFill>
              <a:latin typeface="Poppins ExtraBold"/>
              <a:ea typeface="Poppins"/>
              <a:cs typeface="Poppins"/>
            </a:endParaRPr>
          </a:p>
        </p:txBody>
      </p:sp>
      <p:pic>
        <p:nvPicPr>
          <p:cNvPr id="70" name="Google Shape;70;p5"/>
          <p:cNvPicPr preferRelativeResize="0"/>
          <p:nvPr/>
        </p:nvPicPr>
        <p:blipFill rotWithShape="1">
          <a:blip r:embed="rId3">
            <a:alphaModFix/>
          </a:blip>
          <a:srcRect/>
          <a:stretch/>
        </p:blipFill>
        <p:spPr>
          <a:xfrm>
            <a:off x="7155118" y="4554984"/>
            <a:ext cx="2799846" cy="1756013"/>
          </a:xfrm>
          <a:prstGeom prst="rect">
            <a:avLst/>
          </a:prstGeom>
          <a:noFill/>
          <a:ln>
            <a:noFill/>
          </a:ln>
        </p:spPr>
      </p:pic>
      <p:pic>
        <p:nvPicPr>
          <p:cNvPr id="71" name="Google Shape;71;p5"/>
          <p:cNvPicPr preferRelativeResize="0"/>
          <p:nvPr/>
        </p:nvPicPr>
        <p:blipFill rotWithShape="1">
          <a:blip r:embed="rId4">
            <a:alphaModFix/>
          </a:blip>
          <a:srcRect r="8"/>
          <a:stretch/>
        </p:blipFill>
        <p:spPr>
          <a:xfrm>
            <a:off x="297850" y="1303250"/>
            <a:ext cx="6167400" cy="4741724"/>
          </a:xfrm>
          <a:prstGeom prst="rect">
            <a:avLst/>
          </a:prstGeom>
          <a:noFill/>
          <a:ln>
            <a:noFill/>
          </a:ln>
        </p:spPr>
      </p:pic>
      <p:sp>
        <p:nvSpPr>
          <p:cNvPr id="72" name="Google Shape;72;p5"/>
          <p:cNvSpPr/>
          <p:nvPr/>
        </p:nvSpPr>
        <p:spPr>
          <a:xfrm>
            <a:off x="6683125" y="1379375"/>
            <a:ext cx="3849300" cy="2853600"/>
          </a:xfrm>
          <a:prstGeom prst="rect">
            <a:avLst/>
          </a:prstGeom>
          <a:noFill/>
          <a:ln>
            <a:noFill/>
          </a:ln>
        </p:spPr>
        <p:txBody>
          <a:bodyPr spcFirstLastPara="1" wrap="square" lIns="91425" tIns="45700" rIns="91425" bIns="45700" anchor="t" anchorCtr="0">
            <a:noAutofit/>
          </a:bodyPr>
          <a:lstStyle/>
          <a:p>
            <a:pPr marL="371475" marR="0" lvl="0" indent="-371475" algn="l" rtl="0">
              <a:lnSpc>
                <a:spcPct val="100000"/>
              </a:lnSpc>
              <a:spcBef>
                <a:spcPts val="0"/>
              </a:spcBef>
              <a:spcAft>
                <a:spcPts val="0"/>
              </a:spcAft>
              <a:buClr>
                <a:srgbClr val="000000"/>
              </a:buClr>
              <a:buSzPts val="1800"/>
              <a:buFont typeface="Chau Philomene One"/>
              <a:buChar char="•"/>
            </a:pPr>
            <a:r>
              <a:rPr lang="fr-FR" sz="1800" i="0" u="none" strike="noStrike" cap="none" dirty="0">
                <a:solidFill>
                  <a:srgbClr val="052E45"/>
                </a:solidFill>
                <a:ea typeface="Chau Philomene One"/>
                <a:sym typeface="Chau Philomene One"/>
              </a:rPr>
              <a:t>La majorité des émissions liées à nos mobiles sont “</a:t>
            </a:r>
            <a:r>
              <a:rPr lang="fr-FR" sz="1800" i="0" u="none" strike="noStrike" cap="none" dirty="0">
                <a:solidFill>
                  <a:srgbClr val="E7639B"/>
                </a:solidFill>
                <a:ea typeface="Chau Philomene One"/>
                <a:sym typeface="Chau Philomene One"/>
              </a:rPr>
              <a:t>importées</a:t>
            </a:r>
            <a:r>
              <a:rPr lang="fr-FR" sz="1800" i="0" u="none" strike="noStrike" cap="none" dirty="0">
                <a:solidFill>
                  <a:srgbClr val="052E45"/>
                </a:solidFill>
                <a:ea typeface="Chau Philomene One"/>
                <a:sym typeface="Chau Philomene One"/>
              </a:rPr>
              <a:t>”.</a:t>
            </a:r>
            <a:endParaRPr lang="fr-FR" sz="1800" i="0" u="none" strike="noStrike" cap="none" dirty="0">
              <a:solidFill>
                <a:srgbClr val="052E45"/>
              </a:solidFill>
              <a:ea typeface="Chau Philomene One"/>
            </a:endParaRPr>
          </a:p>
          <a:p>
            <a:pPr marL="371475" marR="0" lvl="0" indent="-257175" algn="l" rtl="0">
              <a:lnSpc>
                <a:spcPct val="100000"/>
              </a:lnSpc>
              <a:spcBef>
                <a:spcPts val="0"/>
              </a:spcBef>
              <a:spcAft>
                <a:spcPts val="0"/>
              </a:spcAft>
              <a:buClr>
                <a:srgbClr val="000000"/>
              </a:buClr>
              <a:buSzPts val="1800"/>
              <a:buFont typeface="Arial"/>
              <a:buNone/>
            </a:pPr>
            <a:endParaRPr lang="fr-FR" sz="1800" i="0" u="none" strike="noStrike" cap="none" dirty="0">
              <a:solidFill>
                <a:srgbClr val="052E45"/>
              </a:solidFill>
              <a:ea typeface="Chau Philomene One"/>
            </a:endParaRPr>
          </a:p>
          <a:p>
            <a:pPr marL="371475" marR="0" lvl="0" indent="-371475" algn="l" rtl="0">
              <a:lnSpc>
                <a:spcPct val="100000"/>
              </a:lnSpc>
              <a:spcBef>
                <a:spcPts val="0"/>
              </a:spcBef>
              <a:spcAft>
                <a:spcPts val="0"/>
              </a:spcAft>
              <a:buClr>
                <a:srgbClr val="000000"/>
              </a:buClr>
              <a:buSzPts val="1800"/>
              <a:buFont typeface="Chau Philomene One"/>
              <a:buChar char="•"/>
            </a:pPr>
            <a:r>
              <a:rPr lang="fr-FR" sz="1800" i="0" u="none" strike="noStrike" cap="none" dirty="0">
                <a:solidFill>
                  <a:srgbClr val="052E45"/>
                </a:solidFill>
                <a:ea typeface="Chau Philomene One"/>
                <a:sym typeface="Chau Philomene One"/>
              </a:rPr>
              <a:t>La fabrication annuelle de smartphones au niveau mondial = 9 000 tonnes de cobalt, soit </a:t>
            </a:r>
            <a:r>
              <a:rPr lang="fr-FR" sz="1800" i="0" u="none" strike="noStrike" cap="none" dirty="0">
                <a:solidFill>
                  <a:srgbClr val="E7639B"/>
                </a:solidFill>
                <a:ea typeface="Chau Philomene One"/>
                <a:sym typeface="Chau Philomene One"/>
              </a:rPr>
              <a:t>10% de la production totale</a:t>
            </a:r>
            <a:r>
              <a:rPr lang="fr-FR" sz="1800" i="0" u="none" strike="noStrike" cap="none" dirty="0">
                <a:solidFill>
                  <a:srgbClr val="052E45"/>
                </a:solidFill>
                <a:ea typeface="Chau Philomene One"/>
                <a:sym typeface="Chau Philomene One"/>
              </a:rPr>
              <a:t>.</a:t>
            </a:r>
            <a:endParaRPr lang="fr-FR" sz="1800" i="0" u="none" strike="noStrike" cap="none" dirty="0">
              <a:solidFill>
                <a:srgbClr val="052E45"/>
              </a:solidFill>
              <a:ea typeface="Chau Philomene One"/>
            </a:endParaRPr>
          </a:p>
          <a:p>
            <a:pPr marL="371475" marR="0" lvl="0" indent="-257175" algn="l" rtl="0">
              <a:lnSpc>
                <a:spcPct val="100000"/>
              </a:lnSpc>
              <a:spcBef>
                <a:spcPts val="0"/>
              </a:spcBef>
              <a:spcAft>
                <a:spcPts val="0"/>
              </a:spcAft>
              <a:buClr>
                <a:srgbClr val="000000"/>
              </a:buClr>
              <a:buSzPts val="1800"/>
              <a:buFont typeface="Arial"/>
              <a:buNone/>
            </a:pPr>
            <a:endParaRPr lang="fr-FR" sz="1800" i="0" u="none" strike="noStrike" cap="none" dirty="0">
              <a:solidFill>
                <a:srgbClr val="052E45"/>
              </a:solidFill>
              <a:ea typeface="Chau Philomene One"/>
            </a:endParaRPr>
          </a:p>
          <a:p>
            <a:pPr marL="371475" marR="0" lvl="0" indent="-371475" algn="l" rtl="0">
              <a:lnSpc>
                <a:spcPct val="100000"/>
              </a:lnSpc>
              <a:spcBef>
                <a:spcPts val="0"/>
              </a:spcBef>
              <a:spcAft>
                <a:spcPts val="0"/>
              </a:spcAft>
              <a:buSzPts val="1800"/>
              <a:buFont typeface="Chau Philomene One"/>
              <a:buChar char="•"/>
            </a:pPr>
            <a:r>
              <a:rPr lang="fr-FR" sz="1800" i="0" u="none" strike="noStrike" cap="none" dirty="0">
                <a:solidFill>
                  <a:srgbClr val="052E45"/>
                </a:solidFill>
                <a:ea typeface="Chau Philomene One"/>
                <a:sym typeface="Chau Philomene One"/>
              </a:rPr>
              <a:t>L'impact social considérable de la fabrication de nos mobiles</a:t>
            </a:r>
            <a:endParaRPr lang="fr-FR" sz="1800" i="0" u="none" strike="noStrike" cap="none" dirty="0">
              <a:solidFill>
                <a:srgbClr val="052E45"/>
              </a:solidFill>
              <a:ea typeface="Chau Philomene One"/>
            </a:endParaRPr>
          </a:p>
        </p:txBody>
      </p:sp>
      <p:pic>
        <p:nvPicPr>
          <p:cNvPr id="73" name="Google Shape;73;p5"/>
          <p:cNvPicPr preferRelativeResize="0"/>
          <p:nvPr/>
        </p:nvPicPr>
        <p:blipFill rotWithShape="1">
          <a:blip r:embed="rId5">
            <a:alphaModFix/>
          </a:blip>
          <a:srcRect l="20" t="39" r="44"/>
          <a:stretch/>
        </p:blipFill>
        <p:spPr>
          <a:xfrm>
            <a:off x="10240550" y="270738"/>
            <a:ext cx="1662751" cy="1337532"/>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6"/>
          <p:cNvSpPr/>
          <p:nvPr/>
        </p:nvSpPr>
        <p:spPr>
          <a:xfrm>
            <a:off x="861025" y="6337500"/>
            <a:ext cx="1722000" cy="369300"/>
          </a:xfrm>
          <a:prstGeom prst="rect">
            <a:avLst/>
          </a:prstGeom>
          <a:noFill/>
          <a:ln>
            <a:noFill/>
          </a:ln>
        </p:spPr>
        <p:txBody>
          <a:bodyPr spcFirstLastPara="1" wrap="square" lIns="91400" tIns="91400" rIns="91400" bIns="914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fr-FR" sz="1200" i="1" u="none" strike="noStrike" cap="none">
                <a:solidFill>
                  <a:srgbClr val="000000"/>
                </a:solidFill>
              </a:rPr>
              <a:t>Source : Ademe</a:t>
            </a:r>
            <a:endParaRPr sz="1200" i="1" u="none" strike="noStrike" cap="none">
              <a:solidFill>
                <a:srgbClr val="000000"/>
              </a:solidFill>
            </a:endParaRPr>
          </a:p>
        </p:txBody>
      </p:sp>
      <p:sp>
        <p:nvSpPr>
          <p:cNvPr id="79" name="Google Shape;79;p6"/>
          <p:cNvSpPr/>
          <p:nvPr/>
        </p:nvSpPr>
        <p:spPr>
          <a:xfrm>
            <a:off x="740225" y="490700"/>
            <a:ext cx="8776500" cy="1015500"/>
          </a:xfrm>
          <a:prstGeom prst="rect">
            <a:avLst/>
          </a:prstGeom>
          <a:noFill/>
          <a:ln>
            <a:noFill/>
          </a:ln>
        </p:spPr>
        <p:txBody>
          <a:bodyPr spcFirstLastPara="1" wrap="square" lIns="91400" tIns="45675" rIns="91400" bIns="45675" anchor="t" anchorCtr="0">
            <a:noAutofit/>
          </a:bodyPr>
          <a:lstStyle/>
          <a:p>
            <a:pPr marL="0" marR="0" lvl="0" indent="0" algn="l" rtl="0">
              <a:lnSpc>
                <a:spcPct val="100000"/>
              </a:lnSpc>
              <a:spcBef>
                <a:spcPts val="0"/>
              </a:spcBef>
              <a:spcAft>
                <a:spcPts val="0"/>
              </a:spcAft>
              <a:buClr>
                <a:srgbClr val="000000"/>
              </a:buClr>
              <a:buSzPts val="2800"/>
              <a:buFont typeface="Arial"/>
              <a:buNone/>
            </a:pPr>
            <a:r>
              <a:rPr lang="fr-FR" sz="2800" dirty="0">
                <a:solidFill>
                  <a:srgbClr val="052E45"/>
                </a:solidFill>
                <a:latin typeface="Poppins ExtraBold"/>
              </a:rPr>
              <a:t>Quels</a:t>
            </a:r>
            <a:r>
              <a:rPr lang="fr-FR" sz="2800" i="0" u="none" strike="noStrike" cap="none" dirty="0">
                <a:solidFill>
                  <a:srgbClr val="052E45"/>
                </a:solidFill>
                <a:latin typeface="Poppins ExtraBold"/>
                <a:ea typeface="Chau Philomene One"/>
                <a:cs typeface="Chau Philomene One"/>
                <a:sym typeface="Chau Philomene One"/>
              </a:rPr>
              <a:t> impacts sociaux de la fabrication de nos mobiles ?</a:t>
            </a:r>
            <a:endParaRPr lang="fr-FR" sz="2800" i="0" u="none" strike="noStrike" cap="none" dirty="0">
              <a:solidFill>
                <a:srgbClr val="052E45"/>
              </a:solidFill>
              <a:latin typeface="Poppins ExtraBold"/>
              <a:ea typeface="Chau Philomene One"/>
              <a:cs typeface="Chau Philomene One"/>
            </a:endParaRPr>
          </a:p>
        </p:txBody>
      </p:sp>
      <p:sp>
        <p:nvSpPr>
          <p:cNvPr id="80" name="Google Shape;80;p6"/>
          <p:cNvSpPr/>
          <p:nvPr/>
        </p:nvSpPr>
        <p:spPr>
          <a:xfrm>
            <a:off x="740225" y="1557350"/>
            <a:ext cx="9678300" cy="4966200"/>
          </a:xfrm>
          <a:prstGeom prst="rect">
            <a:avLst/>
          </a:prstGeom>
          <a:noFill/>
          <a:ln>
            <a:noFill/>
          </a:ln>
        </p:spPr>
        <p:txBody>
          <a:bodyPr spcFirstLastPara="1" wrap="square" lIns="91400" tIns="91400" rIns="91400" bIns="91400" anchor="t" anchorCtr="0">
            <a:noAutofit/>
          </a:bodyPr>
          <a:lstStyle/>
          <a:p>
            <a:pPr marL="0" marR="0" lvl="0" indent="0" algn="l" rtl="0">
              <a:lnSpc>
                <a:spcPct val="100000"/>
              </a:lnSpc>
              <a:spcBef>
                <a:spcPts val="0"/>
              </a:spcBef>
              <a:spcAft>
                <a:spcPts val="0"/>
              </a:spcAft>
              <a:buClr>
                <a:srgbClr val="000000"/>
              </a:buClr>
              <a:buSzPts val="1800"/>
              <a:buFont typeface="Arial"/>
              <a:buNone/>
            </a:pPr>
            <a:r>
              <a:rPr lang="fr-FR" sz="1800" i="0" u="none" strike="noStrike" cap="none" dirty="0">
                <a:solidFill>
                  <a:srgbClr val="052E45"/>
                </a:solidFill>
                <a:ea typeface="Chau Philomene One"/>
                <a:sym typeface="Chau Philomene One"/>
              </a:rPr>
              <a:t>→ Selon l’UNICEF, plus de </a:t>
            </a:r>
            <a:r>
              <a:rPr lang="fr-FR" sz="1800" b="1" i="0" u="none" strike="noStrike" cap="none" dirty="0">
                <a:solidFill>
                  <a:srgbClr val="E7639B"/>
                </a:solidFill>
                <a:ea typeface="Chau Philomene One"/>
                <a:sym typeface="Chau Philomene One"/>
              </a:rPr>
              <a:t>40 000 enfants </a:t>
            </a:r>
            <a:r>
              <a:rPr lang="fr-FR" sz="1800" b="1" dirty="0">
                <a:solidFill>
                  <a:srgbClr val="E7639B"/>
                </a:solidFill>
                <a:ea typeface="Chau Philomene One"/>
                <a:sym typeface="Chau Philomene One"/>
              </a:rPr>
              <a:t>travaillent</a:t>
            </a:r>
            <a:r>
              <a:rPr lang="fr-FR" sz="1800" b="1" i="0" u="none" strike="noStrike" cap="none" dirty="0">
                <a:solidFill>
                  <a:srgbClr val="E7639B"/>
                </a:solidFill>
                <a:ea typeface="Chau Philomene One"/>
                <a:sym typeface="Chau Philomene One"/>
              </a:rPr>
              <a:t> dans les mines du sud de la République Démocratique du Congo</a:t>
            </a:r>
            <a:r>
              <a:rPr lang="fr-FR" sz="1800" i="0" u="none" strike="noStrike" cap="none" dirty="0">
                <a:solidFill>
                  <a:srgbClr val="052E45"/>
                </a:solidFill>
                <a:ea typeface="Chau Philomene One"/>
                <a:sym typeface="Chau Philomene One"/>
              </a:rPr>
              <a:t>, dont beaucoup dans des mines de cobalt et de coltan, minerais stratégiques que l’on retrouve dans les batteries et les condensateurs des smartphones.</a:t>
            </a:r>
            <a:endParaRPr lang="fr-FR" sz="1800" i="0" u="none" strike="noStrike" cap="none" dirty="0">
              <a:solidFill>
                <a:srgbClr val="052E45"/>
              </a:solidFill>
              <a:ea typeface="Chau Philomene One"/>
            </a:endParaRPr>
          </a:p>
          <a:p>
            <a:pPr marL="0" marR="0" lvl="0" indent="0" algn="l">
              <a:lnSpc>
                <a:spcPct val="100000"/>
              </a:lnSpc>
              <a:spcBef>
                <a:spcPts val="0"/>
              </a:spcBef>
              <a:spcAft>
                <a:spcPts val="0"/>
              </a:spcAft>
              <a:buSzPts val="1800"/>
              <a:buFont typeface="Arial"/>
              <a:buNone/>
            </a:pPr>
            <a:endParaRPr lang="fr-FR" sz="1800" i="0" u="none" strike="noStrike" cap="none" dirty="0">
              <a:solidFill>
                <a:srgbClr val="052E45"/>
              </a:solidFill>
              <a:ea typeface="Chau Philomene One"/>
            </a:endParaRPr>
          </a:p>
          <a:p>
            <a:pPr>
              <a:buSzPts val="1800"/>
            </a:pPr>
            <a:endParaRPr lang="fr-FR" sz="1800" dirty="0">
              <a:solidFill>
                <a:srgbClr val="052E45"/>
              </a:solidFill>
              <a:ea typeface="Chau Philomene One"/>
            </a:endParaRPr>
          </a:p>
          <a:p>
            <a:pPr marL="0" marR="0" lvl="0" indent="0" algn="l" rtl="0">
              <a:lnSpc>
                <a:spcPct val="100000"/>
              </a:lnSpc>
              <a:spcBef>
                <a:spcPts val="0"/>
              </a:spcBef>
              <a:spcAft>
                <a:spcPts val="0"/>
              </a:spcAft>
              <a:buClr>
                <a:srgbClr val="000000"/>
              </a:buClr>
              <a:buSzPts val="1800"/>
              <a:buFont typeface="Arial"/>
              <a:buNone/>
            </a:pPr>
            <a:r>
              <a:rPr lang="fr-FR" sz="1800" i="0" u="none" strike="noStrike" cap="none" dirty="0">
                <a:solidFill>
                  <a:srgbClr val="052E45"/>
                </a:solidFill>
                <a:ea typeface="Chau Philomene One"/>
                <a:sym typeface="Chau Philomene One"/>
              </a:rPr>
              <a:t>→ Au Chili, en Argentine et en Bolivie, l’utilisation massive d’eau pour la production de lithium (métal présent dans les batteries des smartphones) </a:t>
            </a:r>
            <a:r>
              <a:rPr lang="fr-FR" sz="1800" b="1" i="0" u="none" strike="noStrike" cap="none" dirty="0">
                <a:solidFill>
                  <a:srgbClr val="E7639B"/>
                </a:solidFill>
                <a:ea typeface="Chau Philomene One"/>
                <a:sym typeface="Chau Philomene One"/>
              </a:rPr>
              <a:t>provoque des conflits d’usages avec les populations locales</a:t>
            </a:r>
            <a:r>
              <a:rPr lang="fr-FR" sz="1800" i="0" u="none" strike="noStrike" cap="none" dirty="0">
                <a:solidFill>
                  <a:srgbClr val="052E45"/>
                </a:solidFill>
                <a:ea typeface="Chau Philomene One"/>
                <a:sym typeface="Chau Philomene One"/>
              </a:rPr>
              <a:t>, au point de compromettre leur survie.</a:t>
            </a:r>
            <a:endParaRPr lang="fr-FR" sz="1800" i="0" u="none" strike="noStrike" cap="none" dirty="0">
              <a:solidFill>
                <a:srgbClr val="052E45"/>
              </a:solidFill>
              <a:ea typeface="Chau Philomene One"/>
            </a:endParaRPr>
          </a:p>
          <a:p>
            <a:pPr marL="0" marR="0" lvl="0" indent="0" algn="l">
              <a:lnSpc>
                <a:spcPct val="100000"/>
              </a:lnSpc>
              <a:spcBef>
                <a:spcPts val="0"/>
              </a:spcBef>
              <a:spcAft>
                <a:spcPts val="0"/>
              </a:spcAft>
              <a:buSzPts val="1800"/>
              <a:buFont typeface="Arial"/>
              <a:buNone/>
            </a:pPr>
            <a:endParaRPr lang="fr-FR" sz="1800" i="0" u="none" strike="noStrike" cap="none" dirty="0">
              <a:solidFill>
                <a:srgbClr val="052E45"/>
              </a:solidFill>
              <a:ea typeface="Chau Philomene One"/>
            </a:endParaRPr>
          </a:p>
          <a:p>
            <a:pPr>
              <a:buSzPts val="1800"/>
            </a:pPr>
            <a:endParaRPr lang="fr-FR" sz="1800" dirty="0">
              <a:solidFill>
                <a:srgbClr val="052E45"/>
              </a:solidFill>
              <a:ea typeface="Chau Philomene One"/>
            </a:endParaRPr>
          </a:p>
          <a:p>
            <a:pPr marL="0" marR="0" lvl="0" indent="0" algn="l" rtl="0">
              <a:lnSpc>
                <a:spcPct val="100000"/>
              </a:lnSpc>
              <a:spcBef>
                <a:spcPts val="0"/>
              </a:spcBef>
              <a:spcAft>
                <a:spcPts val="0"/>
              </a:spcAft>
              <a:buClr>
                <a:srgbClr val="000000"/>
              </a:buClr>
              <a:buSzPts val="1800"/>
              <a:buFont typeface="Arial"/>
              <a:buNone/>
            </a:pPr>
            <a:r>
              <a:rPr lang="fr-FR" sz="1800" i="0" u="none" strike="noStrike" cap="none" dirty="0">
                <a:solidFill>
                  <a:srgbClr val="052E45"/>
                </a:solidFill>
                <a:ea typeface="Chau Philomene One"/>
                <a:sym typeface="Chau Philomene One"/>
              </a:rPr>
              <a:t>→ La fabrication de nos smartphones est réalisée dans des pays à bas coût de production dans lesquels le droit du travail est peu protecteur et les salaires bas. En témoigne le récent déplacement de l'industrie du mobile de la Chine vers le Vietnam notamment.</a:t>
            </a:r>
            <a:endParaRPr lang="fr-FR" sz="1800" i="0" u="none" strike="noStrike" cap="none" dirty="0">
              <a:solidFill>
                <a:srgbClr val="052E45"/>
              </a:solidFill>
              <a:ea typeface="Chau Philomene One"/>
            </a:endParaRPr>
          </a:p>
        </p:txBody>
      </p:sp>
      <p:pic>
        <p:nvPicPr>
          <p:cNvPr id="81" name="Google Shape;81;p6"/>
          <p:cNvPicPr preferRelativeResize="0"/>
          <p:nvPr/>
        </p:nvPicPr>
        <p:blipFill rotWithShape="1">
          <a:blip r:embed="rId3">
            <a:alphaModFix/>
          </a:blip>
          <a:srcRect l="20" t="39" r="44"/>
          <a:stretch/>
        </p:blipFill>
        <p:spPr>
          <a:xfrm>
            <a:off x="10240550" y="270738"/>
            <a:ext cx="1662751" cy="1337532"/>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7"/>
          <p:cNvSpPr/>
          <p:nvPr/>
        </p:nvSpPr>
        <p:spPr>
          <a:xfrm>
            <a:off x="780349" y="6346093"/>
            <a:ext cx="3000300" cy="365700"/>
          </a:xfrm>
          <a:prstGeom prst="rect">
            <a:avLst/>
          </a:prstGeom>
          <a:noFill/>
          <a:ln>
            <a:noFill/>
          </a:ln>
        </p:spPr>
        <p:txBody>
          <a:bodyPr spcFirstLastPara="1" wrap="square" lIns="91400" tIns="91400" rIns="91400" bIns="914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fr-FR" sz="1200" i="1" u="none" strike="noStrike" cap="none">
                <a:solidFill>
                  <a:srgbClr val="000000"/>
                </a:solidFill>
              </a:rPr>
              <a:t>Source : Reporterre</a:t>
            </a:r>
            <a:endParaRPr sz="1200" i="1" u="none" strike="noStrike" cap="none">
              <a:solidFill>
                <a:srgbClr val="000000"/>
              </a:solidFill>
            </a:endParaRPr>
          </a:p>
        </p:txBody>
      </p:sp>
      <p:sp>
        <p:nvSpPr>
          <p:cNvPr id="87" name="Google Shape;87;p7"/>
          <p:cNvSpPr/>
          <p:nvPr/>
        </p:nvSpPr>
        <p:spPr>
          <a:xfrm>
            <a:off x="740225" y="490700"/>
            <a:ext cx="8459100" cy="1015500"/>
          </a:xfrm>
          <a:prstGeom prst="rect">
            <a:avLst/>
          </a:prstGeom>
          <a:noFill/>
          <a:ln>
            <a:noFill/>
          </a:ln>
        </p:spPr>
        <p:txBody>
          <a:bodyPr spcFirstLastPara="1" wrap="square" lIns="91400" tIns="45675" rIns="91400" bIns="45675" anchor="t" anchorCtr="0">
            <a:noAutofit/>
          </a:bodyPr>
          <a:lstStyle/>
          <a:p>
            <a:pPr marL="0" marR="0" lvl="0" indent="0" algn="l" rtl="0">
              <a:lnSpc>
                <a:spcPct val="100000"/>
              </a:lnSpc>
              <a:spcBef>
                <a:spcPts val="0"/>
              </a:spcBef>
              <a:spcAft>
                <a:spcPts val="0"/>
              </a:spcAft>
              <a:buClr>
                <a:srgbClr val="000000"/>
              </a:buClr>
              <a:buSzPts val="2800"/>
              <a:buFont typeface="Arial"/>
              <a:buNone/>
            </a:pPr>
            <a:r>
              <a:rPr lang="fr-FR" sz="2800" dirty="0">
                <a:solidFill>
                  <a:srgbClr val="052E45"/>
                </a:solidFill>
                <a:latin typeface="Poppins ExtraBold"/>
              </a:rPr>
              <a:t>Qu’en</a:t>
            </a:r>
            <a:r>
              <a:rPr lang="fr-FR" sz="2800" i="0" u="none" strike="noStrike" cap="none" dirty="0">
                <a:solidFill>
                  <a:srgbClr val="052E45"/>
                </a:solidFill>
                <a:latin typeface="Poppins ExtraBold"/>
                <a:ea typeface="Chau Philomene One"/>
                <a:cs typeface="Chau Philomene One"/>
                <a:sym typeface="Chau Philomene One"/>
              </a:rPr>
              <a:t> est-il en France ? Bientôt le retour des mines ?</a:t>
            </a:r>
            <a:endParaRPr lang="fr-FR" sz="2800" i="0" u="none" strike="noStrike" cap="none" dirty="0">
              <a:solidFill>
                <a:srgbClr val="052E45"/>
              </a:solidFill>
              <a:latin typeface="Poppins ExtraBold"/>
              <a:ea typeface="Chau Philomene One"/>
              <a:cs typeface="Chau Philomene One"/>
            </a:endParaRPr>
          </a:p>
        </p:txBody>
      </p:sp>
      <p:sp>
        <p:nvSpPr>
          <p:cNvPr id="88" name="Google Shape;88;p7"/>
          <p:cNvSpPr/>
          <p:nvPr/>
        </p:nvSpPr>
        <p:spPr>
          <a:xfrm>
            <a:off x="740225" y="1615157"/>
            <a:ext cx="9835500" cy="4861500"/>
          </a:xfrm>
          <a:prstGeom prst="rect">
            <a:avLst/>
          </a:prstGeom>
          <a:noFill/>
          <a:ln>
            <a:noFill/>
          </a:ln>
        </p:spPr>
        <p:txBody>
          <a:bodyPr spcFirstLastPara="1" wrap="square" lIns="91400" tIns="91400" rIns="91400" bIns="91400" anchor="t" anchorCtr="0">
            <a:noAutofit/>
          </a:bodyPr>
          <a:lstStyle/>
          <a:p>
            <a:pPr marL="0" marR="0" lvl="0" indent="0" algn="l" rtl="0">
              <a:lnSpc>
                <a:spcPct val="100000"/>
              </a:lnSpc>
              <a:spcBef>
                <a:spcPts val="0"/>
              </a:spcBef>
              <a:spcAft>
                <a:spcPts val="0"/>
              </a:spcAft>
              <a:buNone/>
            </a:pPr>
            <a:r>
              <a:rPr lang="fr-FR" sz="1800" u="none" strike="noStrike" cap="none" dirty="0">
                <a:solidFill>
                  <a:srgbClr val="052E45"/>
                </a:solidFill>
                <a:ea typeface="Chau Philomene One"/>
                <a:cs typeface="Chau Philomene One"/>
                <a:sym typeface="Chau Philomene One"/>
              </a:rPr>
              <a:t>Une mine de lithium pourrait ouvrir en 2028, dans l’Allier. Les </a:t>
            </a:r>
            <a:r>
              <a:rPr lang="fr-FR" sz="1800" dirty="0">
                <a:solidFill>
                  <a:srgbClr val="052E45"/>
                </a:solidFill>
                <a:ea typeface="Chau Philomene One"/>
                <a:cs typeface="Chau Philomene One"/>
                <a:sym typeface="Chau Philomene One"/>
              </a:rPr>
              <a:t>impacts environnementaux</a:t>
            </a:r>
            <a:r>
              <a:rPr lang="fr-FR" sz="1800" u="none" strike="noStrike" cap="none" dirty="0">
                <a:solidFill>
                  <a:srgbClr val="052E45"/>
                </a:solidFill>
                <a:ea typeface="Chau Philomene One"/>
                <a:cs typeface="Chau Philomene One"/>
                <a:sym typeface="Chau Philomene One"/>
              </a:rPr>
              <a:t> sont </a:t>
            </a:r>
            <a:r>
              <a:rPr lang="fr-FR" sz="1800" dirty="0">
                <a:solidFill>
                  <a:srgbClr val="052E45"/>
                </a:solidFill>
                <a:ea typeface="Chau Philomene One"/>
                <a:cs typeface="Chau Philomene One"/>
                <a:sym typeface="Chau Philomene One"/>
              </a:rPr>
              <a:t>inévitables </a:t>
            </a:r>
            <a:r>
              <a:rPr lang="fr-FR" sz="1800" u="none" strike="noStrike" cap="none" dirty="0">
                <a:solidFill>
                  <a:srgbClr val="052E45"/>
                </a:solidFill>
                <a:ea typeface="Chau Philomene One"/>
                <a:cs typeface="Chau Philomene One"/>
                <a:sym typeface="Chau Philomene One"/>
              </a:rPr>
              <a:t>mais peut-on accepter qu’ils ne se produisent qu’à l’étranger ? La question de</a:t>
            </a:r>
            <a:r>
              <a:rPr lang="fr-FR" sz="1800" dirty="0">
                <a:solidFill>
                  <a:srgbClr val="052E45"/>
                </a:solidFill>
                <a:ea typeface="Chau Philomene One"/>
                <a:cs typeface="Chau Philomene One"/>
                <a:sym typeface="Chau Philomene One"/>
              </a:rPr>
              <a:t> la multiplication des équipements numériques se pose, au même titre que </a:t>
            </a:r>
            <a:r>
              <a:rPr lang="fr-FR" sz="1800" u="none" strike="noStrike" cap="none" dirty="0">
                <a:solidFill>
                  <a:srgbClr val="052E45"/>
                </a:solidFill>
                <a:ea typeface="Chau Philomene One"/>
                <a:cs typeface="Chau Philomene One"/>
                <a:sym typeface="Chau Philomene One"/>
              </a:rPr>
              <a:t>la voiture électriqu</a:t>
            </a:r>
            <a:r>
              <a:rPr lang="fr-FR" sz="1800" dirty="0">
                <a:solidFill>
                  <a:srgbClr val="052E45"/>
                </a:solidFill>
                <a:ea typeface="Chau Philomene One"/>
                <a:cs typeface="Chau Philomene One"/>
                <a:sym typeface="Chau Philomene One"/>
              </a:rPr>
              <a:t>e.</a:t>
            </a:r>
            <a:br>
              <a:rPr lang="fr-FR" sz="1800" i="0" u="none" strike="noStrike" cap="none" dirty="0">
                <a:solidFill>
                  <a:srgbClr val="052E45"/>
                </a:solidFill>
                <a:ea typeface="Chau Philomene One"/>
                <a:cs typeface="Chau Philomene One"/>
              </a:rPr>
            </a:br>
            <a:endParaRPr lang="fr-FR" sz="1800" i="0" u="none" strike="noStrike" cap="none" dirty="0">
              <a:solidFill>
                <a:srgbClr val="052E45"/>
              </a:solidFill>
              <a:ea typeface="Chau Philomene One"/>
              <a:cs typeface="Chau Philomene One"/>
            </a:endParaRPr>
          </a:p>
          <a:p>
            <a:pPr marL="0" marR="0" lvl="0" indent="0" algn="l" rtl="0">
              <a:lnSpc>
                <a:spcPct val="100000"/>
              </a:lnSpc>
              <a:spcBef>
                <a:spcPts val="0"/>
              </a:spcBef>
              <a:spcAft>
                <a:spcPts val="0"/>
              </a:spcAft>
              <a:buNone/>
            </a:pPr>
            <a:r>
              <a:rPr lang="fr-FR" sz="1800" i="0" u="none" strike="noStrike" cap="none" dirty="0">
                <a:solidFill>
                  <a:srgbClr val="052E45"/>
                </a:solidFill>
                <a:ea typeface="Chau Philomene One"/>
                <a:cs typeface="Chau Philomene One"/>
                <a:sym typeface="Chau Philomene One"/>
              </a:rPr>
              <a:t>→ </a:t>
            </a:r>
            <a:r>
              <a:rPr lang="fr-FR" sz="1800" b="1" i="0" u="none" strike="noStrike" cap="none" dirty="0">
                <a:solidFill>
                  <a:srgbClr val="E7639B"/>
                </a:solidFill>
                <a:ea typeface="Chau Philomene One"/>
                <a:cs typeface="Chau Philomene One"/>
                <a:sym typeface="Chau Philomene One"/>
              </a:rPr>
              <a:t>L'année 2035 va complètement changer la donne</a:t>
            </a:r>
            <a:r>
              <a:rPr lang="fr-FR" sz="1800" i="0" u="none" strike="noStrike" cap="none" dirty="0">
                <a:solidFill>
                  <a:srgbClr val="052E45"/>
                </a:solidFill>
                <a:ea typeface="Chau Philomene One"/>
                <a:cs typeface="Chau Philomene One"/>
                <a:sym typeface="Chau Philomene One"/>
              </a:rPr>
              <a:t>. À cette date, plus aucune voiture neuve à essence ne sera mise sur le marché de l’Union Européenne conformément au </a:t>
            </a:r>
            <a:r>
              <a:rPr lang="fr-FR" sz="1800" b="1" i="0" u="sng" strike="noStrike" cap="none" dirty="0">
                <a:solidFill>
                  <a:srgbClr val="8ACBFD"/>
                </a:solidFill>
                <a:ea typeface="Chau Philomene One"/>
                <a:cs typeface="Chau Philomene One"/>
                <a:sym typeface="Chau Philomene One"/>
                <a:hlinkClick r:id="rId3">
                  <a:extLst>
                    <a:ext uri="{A12FA001-AC4F-418D-AE19-62706E023703}">
                      <ahyp:hlinkClr xmlns:ahyp="http://schemas.microsoft.com/office/drawing/2018/hyperlinkcolor" val="tx"/>
                    </a:ext>
                  </a:extLst>
                </a:hlinkClick>
              </a:rPr>
              <a:t>Green deal</a:t>
            </a:r>
            <a:r>
              <a:rPr lang="fr-FR" sz="1800" i="0" u="none" strike="noStrike" cap="none" dirty="0">
                <a:solidFill>
                  <a:srgbClr val="E7639B"/>
                </a:solidFill>
                <a:ea typeface="Chau Philomene One"/>
                <a:cs typeface="Chau Philomene One"/>
                <a:sym typeface="Chau Philomene One"/>
              </a:rPr>
              <a:t> </a:t>
            </a:r>
            <a:r>
              <a:rPr lang="fr-FR" sz="1800" i="0" u="none" strike="noStrike" cap="none" dirty="0">
                <a:solidFill>
                  <a:srgbClr val="052E45"/>
                </a:solidFill>
                <a:ea typeface="Chau Philomene One"/>
                <a:cs typeface="Chau Philomene One"/>
                <a:sym typeface="Chau Philomene One"/>
              </a:rPr>
              <a:t>voté à Bruxelles. </a:t>
            </a:r>
            <a:r>
              <a:rPr lang="fr-FR" sz="1800" dirty="0">
                <a:solidFill>
                  <a:srgbClr val="052E45"/>
                </a:solidFill>
                <a:ea typeface="Chau Philomene One"/>
                <a:cs typeface="Chau Philomene One"/>
                <a:sym typeface="Chau Philomene One"/>
              </a:rPr>
              <a:t>C</a:t>
            </a:r>
            <a:r>
              <a:rPr lang="fr-FR" sz="1800" i="0" u="none" strike="noStrike" cap="none" dirty="0">
                <a:solidFill>
                  <a:srgbClr val="052E45"/>
                </a:solidFill>
                <a:ea typeface="Chau Philomene One"/>
                <a:cs typeface="Chau Philomene One"/>
                <a:sym typeface="Chau Philomene One"/>
              </a:rPr>
              <a:t>omme</a:t>
            </a:r>
            <a:r>
              <a:rPr lang="fr-FR" sz="1800" dirty="0">
                <a:solidFill>
                  <a:srgbClr val="052E45"/>
                </a:solidFill>
                <a:ea typeface="Chau Philomene One"/>
                <a:cs typeface="Chau Philomene One"/>
                <a:sym typeface="Chau Philomene One"/>
              </a:rPr>
              <a:t> les smartphones devenus indispensables, l</a:t>
            </a:r>
            <a:r>
              <a:rPr lang="fr-FR" sz="1800" i="0" u="none" strike="noStrike" cap="none" dirty="0">
                <a:solidFill>
                  <a:srgbClr val="052E45"/>
                </a:solidFill>
                <a:ea typeface="Chau Philomene One"/>
                <a:cs typeface="Chau Philomene One"/>
                <a:sym typeface="Chau Philomene One"/>
              </a:rPr>
              <a:t>es voitures électriques deviendront la norme, alimentées par des batteries contenant en moyenne 10 kg de lithium chacune.</a:t>
            </a:r>
            <a:endParaRPr lang="fr-FR" sz="1800" i="0" u="none" strike="noStrike" cap="none" dirty="0">
              <a:solidFill>
                <a:srgbClr val="052E45"/>
              </a:solidFill>
              <a:ea typeface="Chau Philomene One"/>
              <a:cs typeface="Chau Philomene One"/>
            </a:endParaRPr>
          </a:p>
          <a:p>
            <a:pPr marL="0" marR="0" lvl="0" indent="0" algn="l" rtl="0">
              <a:lnSpc>
                <a:spcPct val="100000"/>
              </a:lnSpc>
              <a:spcBef>
                <a:spcPts val="0"/>
              </a:spcBef>
              <a:spcAft>
                <a:spcPts val="0"/>
              </a:spcAft>
              <a:buNone/>
            </a:pPr>
            <a:endParaRPr lang="fr-FR" sz="1800" i="0" u="none" strike="noStrike" cap="none" dirty="0">
              <a:solidFill>
                <a:srgbClr val="052E45"/>
              </a:solidFill>
              <a:ea typeface="Chau Philomene One"/>
              <a:cs typeface="Chau Philomene One"/>
            </a:endParaRPr>
          </a:p>
          <a:p>
            <a:pPr marL="0" marR="0" lvl="0" indent="0" algn="l" rtl="0">
              <a:lnSpc>
                <a:spcPct val="100000"/>
              </a:lnSpc>
              <a:spcBef>
                <a:spcPts val="0"/>
              </a:spcBef>
              <a:spcAft>
                <a:spcPts val="0"/>
              </a:spcAft>
              <a:buNone/>
            </a:pPr>
            <a:r>
              <a:rPr lang="fr-FR" sz="1800" i="0" u="none" strike="noStrike" cap="none" dirty="0">
                <a:solidFill>
                  <a:srgbClr val="052E45"/>
                </a:solidFill>
                <a:ea typeface="Chau Philomene One"/>
                <a:cs typeface="Chau Philomene One"/>
                <a:sym typeface="Chau Philomene One"/>
              </a:rPr>
              <a:t>→ Seulement, la technique d’extraction du lithium choisie par Imerys (la même qu’en Australie et qu’en Chine) n’est pas sans conséquence pour l’environnement. Le processus est très énergivore et demande de grandes quantités d’eau et de produits chimiques. </a:t>
            </a:r>
            <a:endParaRPr lang="fr-FR" sz="1800" i="0" u="none" strike="noStrike" cap="none" dirty="0">
              <a:solidFill>
                <a:srgbClr val="052E45"/>
              </a:solidFill>
              <a:ea typeface="Chau Philomene One"/>
              <a:cs typeface="Chau Philomene One"/>
            </a:endParaRPr>
          </a:p>
          <a:p>
            <a:pPr marL="0" marR="0" lvl="0" indent="0" algn="l" rtl="0">
              <a:lnSpc>
                <a:spcPct val="100000"/>
              </a:lnSpc>
              <a:spcBef>
                <a:spcPts val="0"/>
              </a:spcBef>
              <a:spcAft>
                <a:spcPts val="0"/>
              </a:spcAft>
              <a:buNone/>
            </a:pPr>
            <a:endParaRPr lang="fr-FR" sz="1800" i="0" u="none" strike="noStrike" cap="none" dirty="0">
              <a:solidFill>
                <a:srgbClr val="052E45"/>
              </a:solidFill>
              <a:ea typeface="Chau Philomene One"/>
              <a:cs typeface="Chau Philomene One"/>
            </a:endParaRPr>
          </a:p>
          <a:p>
            <a:pPr marL="0" marR="0" lvl="0" indent="0" algn="l" rtl="0">
              <a:lnSpc>
                <a:spcPct val="100000"/>
              </a:lnSpc>
              <a:spcBef>
                <a:spcPts val="0"/>
              </a:spcBef>
              <a:spcAft>
                <a:spcPts val="0"/>
              </a:spcAft>
              <a:buNone/>
            </a:pPr>
            <a:r>
              <a:rPr lang="fr-FR" sz="1800" i="1" u="none" strike="noStrike" cap="none" dirty="0">
                <a:solidFill>
                  <a:srgbClr val="052E45"/>
                </a:solidFill>
                <a:ea typeface="Chau Philomene One"/>
                <a:cs typeface="Chau Philomene One"/>
                <a:sym typeface="Chau Philomene One"/>
              </a:rPr>
              <a:t>Peut</a:t>
            </a:r>
            <a:r>
              <a:rPr lang="fr-FR" sz="1800" i="1" dirty="0">
                <a:solidFill>
                  <a:srgbClr val="052E45"/>
                </a:solidFill>
                <a:ea typeface="Chau Philomene One"/>
                <a:cs typeface="Chau Philomene One"/>
                <a:sym typeface="Chau Philomene One"/>
              </a:rPr>
              <a:t>-</a:t>
            </a:r>
            <a:r>
              <a:rPr lang="fr-FR" sz="1800" i="1" u="none" strike="noStrike" cap="none" dirty="0">
                <a:solidFill>
                  <a:srgbClr val="052E45"/>
                </a:solidFill>
                <a:ea typeface="Chau Philomene One"/>
                <a:cs typeface="Chau Philomene One"/>
                <a:sym typeface="Chau Philomene One"/>
              </a:rPr>
              <a:t>on imaginer des batteries sans lithium ? </a:t>
            </a:r>
            <a:br>
              <a:rPr lang="fr-FR" sz="1800" b="0" i="1" u="none" strike="noStrike" cap="none" dirty="0">
                <a:ea typeface="Poppins"/>
                <a:cs typeface="Poppins"/>
              </a:rPr>
            </a:br>
            <a:endParaRPr lang="fr-FR" sz="1800" b="0" i="1" u="none" strike="noStrike" cap="none">
              <a:solidFill>
                <a:srgbClr val="000000"/>
              </a:solidFill>
              <a:ea typeface="Poppins"/>
              <a:cs typeface="Poppins"/>
            </a:endParaRPr>
          </a:p>
        </p:txBody>
      </p:sp>
      <p:pic>
        <p:nvPicPr>
          <p:cNvPr id="89" name="Google Shape;89;p7"/>
          <p:cNvPicPr preferRelativeResize="0"/>
          <p:nvPr/>
        </p:nvPicPr>
        <p:blipFill rotWithShape="1">
          <a:blip r:embed="rId4">
            <a:alphaModFix/>
          </a:blip>
          <a:srcRect l="20" t="39" r="44"/>
          <a:stretch/>
        </p:blipFill>
        <p:spPr>
          <a:xfrm>
            <a:off x="10240550" y="270738"/>
            <a:ext cx="1662751" cy="1337532"/>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8"/>
          <p:cNvSpPr/>
          <p:nvPr/>
        </p:nvSpPr>
        <p:spPr>
          <a:xfrm>
            <a:off x="1132004" y="3248471"/>
            <a:ext cx="4941703" cy="1727400"/>
          </a:xfrm>
          <a:prstGeom prst="rect">
            <a:avLst/>
          </a:prstGeom>
          <a:noFill/>
          <a:ln>
            <a:noFill/>
          </a:ln>
        </p:spPr>
        <p:txBody>
          <a:bodyPr spcFirstLastPara="1" wrap="square" lIns="91400" tIns="45675" rIns="91400" bIns="45675" anchor="ctr" anchorCtr="0">
            <a:noAutofit/>
          </a:bodyPr>
          <a:lstStyle/>
          <a:p>
            <a:pPr marL="0" marR="0" lvl="0" indent="0" algn="ctr" rtl="0">
              <a:lnSpc>
                <a:spcPct val="100000"/>
              </a:lnSpc>
              <a:spcBef>
                <a:spcPts val="0"/>
              </a:spcBef>
              <a:spcAft>
                <a:spcPts val="0"/>
              </a:spcAft>
              <a:buClr>
                <a:srgbClr val="000000"/>
              </a:buClr>
              <a:buSzPts val="2800"/>
              <a:buFont typeface="Arial"/>
              <a:buNone/>
            </a:pPr>
            <a:r>
              <a:rPr lang="fr-FR" sz="3500" b="1" i="0" u="none" strike="noStrike" cap="none" dirty="0">
                <a:solidFill>
                  <a:srgbClr val="E7639B"/>
                </a:solidFill>
                <a:latin typeface="Poppins ExtraBold"/>
                <a:ea typeface="Chau Philomene One"/>
                <a:cs typeface="Chau Philomene One"/>
                <a:sym typeface="Chau Philomene One"/>
              </a:rPr>
              <a:t>Prolonger la durée de vie de son mobile</a:t>
            </a:r>
            <a:endParaRPr lang="fr-FR" sz="3500" b="1" i="0" u="none" strike="noStrike" cap="none" dirty="0">
              <a:solidFill>
                <a:srgbClr val="E7639B"/>
              </a:solidFill>
              <a:latin typeface="Poppins ExtraBold"/>
              <a:ea typeface="Chau Philomene One"/>
              <a:cs typeface="Chau Philomene One"/>
            </a:endParaRPr>
          </a:p>
        </p:txBody>
      </p:sp>
      <p:pic>
        <p:nvPicPr>
          <p:cNvPr id="95" name="Google Shape;95;p8"/>
          <p:cNvPicPr preferRelativeResize="0"/>
          <p:nvPr/>
        </p:nvPicPr>
        <p:blipFill>
          <a:blip r:embed="rId3">
            <a:alphaModFix/>
          </a:blip>
          <a:stretch>
            <a:fillRect/>
          </a:stretch>
        </p:blipFill>
        <p:spPr>
          <a:xfrm>
            <a:off x="6419925" y="-60425"/>
            <a:ext cx="5772074" cy="6918426"/>
          </a:xfrm>
          <a:prstGeom prst="rect">
            <a:avLst/>
          </a:prstGeom>
          <a:noFill/>
          <a:ln>
            <a:noFill/>
          </a:ln>
        </p:spPr>
      </p:pic>
      <p:sp>
        <p:nvSpPr>
          <p:cNvPr id="96" name="Google Shape;96;p8"/>
          <p:cNvSpPr txBox="1"/>
          <p:nvPr/>
        </p:nvSpPr>
        <p:spPr>
          <a:xfrm>
            <a:off x="1344400" y="2106400"/>
            <a:ext cx="4522168" cy="1323409"/>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Clr>
                <a:srgbClr val="000000"/>
              </a:buClr>
              <a:buSzPts val="2800"/>
              <a:buFont typeface="Arial"/>
              <a:buNone/>
            </a:pPr>
            <a:r>
              <a:rPr lang="fr-FR" sz="6000" b="1" dirty="0">
                <a:solidFill>
                  <a:srgbClr val="052E45"/>
                </a:solidFill>
                <a:latin typeface="Poppins ExtraBold"/>
                <a:ea typeface="Chau Philomene One"/>
                <a:cs typeface="Chau Philomene One"/>
                <a:sym typeface="Chau Philomene One"/>
              </a:rPr>
              <a:t>Chapitre 1 </a:t>
            </a:r>
            <a:endParaRPr lang="fr-FR" sz="6000" b="1" dirty="0">
              <a:solidFill>
                <a:srgbClr val="052E45"/>
              </a:solidFill>
              <a:latin typeface="Poppins ExtraBold"/>
              <a:ea typeface="Chau Philomene One"/>
              <a:cs typeface="Chau Philomene One"/>
            </a:endParaRPr>
          </a:p>
          <a:p>
            <a:pPr marL="0" lvl="0" indent="0" algn="l" rtl="0">
              <a:spcBef>
                <a:spcPts val="0"/>
              </a:spcBef>
              <a:spcAft>
                <a:spcPts val="0"/>
              </a:spcAft>
              <a:buNone/>
            </a:pPr>
            <a:endParaRPr lang="fr-FR" dirty="0">
              <a:latin typeface="Poppins ExtraBold"/>
              <a:ea typeface="Calibri"/>
              <a:cs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9"/>
          <p:cNvSpPr/>
          <p:nvPr/>
        </p:nvSpPr>
        <p:spPr>
          <a:xfrm>
            <a:off x="892624" y="1405099"/>
            <a:ext cx="11107199" cy="1015499"/>
          </a:xfrm>
          <a:prstGeom prst="rect">
            <a:avLst/>
          </a:prstGeom>
          <a:noFill/>
          <a:ln>
            <a:noFill/>
          </a:ln>
        </p:spPr>
        <p:txBody>
          <a:bodyPr spcFirstLastPara="1" wrap="square" lIns="91400" tIns="45675" rIns="91400" bIns="45675" anchor="t" anchorCtr="0">
            <a:noAutofit/>
          </a:bodyPr>
          <a:lstStyle/>
          <a:p>
            <a:pPr marL="0" marR="0" lvl="0" indent="0" algn="l" rtl="0">
              <a:lnSpc>
                <a:spcPct val="100000"/>
              </a:lnSpc>
              <a:spcBef>
                <a:spcPts val="0"/>
              </a:spcBef>
              <a:spcAft>
                <a:spcPts val="0"/>
              </a:spcAft>
              <a:buClr>
                <a:srgbClr val="000000"/>
              </a:buClr>
              <a:buSzPts val="3000"/>
              <a:buFont typeface="Arial"/>
              <a:buNone/>
            </a:pPr>
            <a:endParaRPr lang="fr-FR" sz="3000" b="1" i="0" u="none" strike="noStrike" cap="none" dirty="0">
              <a:solidFill>
                <a:srgbClr val="8ACBFD"/>
              </a:solidFill>
              <a:latin typeface="Poppins ExtraBold"/>
              <a:ea typeface="Poppins"/>
              <a:cs typeface="Poppins ExtraBold"/>
            </a:endParaRPr>
          </a:p>
        </p:txBody>
      </p:sp>
      <p:sp>
        <p:nvSpPr>
          <p:cNvPr id="104" name="Google Shape;104;p9"/>
          <p:cNvSpPr/>
          <p:nvPr/>
        </p:nvSpPr>
        <p:spPr>
          <a:xfrm>
            <a:off x="740225" y="490700"/>
            <a:ext cx="5921400" cy="1015500"/>
          </a:xfrm>
          <a:prstGeom prst="rect">
            <a:avLst/>
          </a:prstGeom>
          <a:noFill/>
          <a:ln>
            <a:noFill/>
          </a:ln>
        </p:spPr>
        <p:txBody>
          <a:bodyPr spcFirstLastPara="1" wrap="square" lIns="91400" tIns="45675" rIns="91400" bIns="45675" anchor="t" anchorCtr="0">
            <a:noAutofit/>
          </a:bodyPr>
          <a:lstStyle/>
          <a:p>
            <a:pPr marL="0" marR="0" lvl="0" indent="0" algn="l" rtl="0">
              <a:lnSpc>
                <a:spcPct val="100000"/>
              </a:lnSpc>
              <a:spcBef>
                <a:spcPts val="0"/>
              </a:spcBef>
              <a:spcAft>
                <a:spcPts val="0"/>
              </a:spcAft>
              <a:buClr>
                <a:srgbClr val="000000"/>
              </a:buClr>
              <a:buSzPts val="2800"/>
              <a:buFont typeface="Arial"/>
              <a:buNone/>
            </a:pPr>
            <a:r>
              <a:rPr lang="fr-FR" sz="2800" i="0" u="none" strike="noStrike" cap="none" dirty="0">
                <a:solidFill>
                  <a:srgbClr val="052E45"/>
                </a:solidFill>
                <a:latin typeface="Poppins ExtraBold"/>
                <a:ea typeface="Chau Philomene One"/>
                <a:cs typeface="Chau Philomene One"/>
                <a:sym typeface="Chau Philomene One"/>
              </a:rPr>
              <a:t>Que deviennent nos mobiles ?</a:t>
            </a:r>
            <a:endParaRPr lang="fr-FR" sz="2800" i="0" u="none" strike="noStrike" cap="none" dirty="0">
              <a:solidFill>
                <a:srgbClr val="052E45"/>
              </a:solidFill>
              <a:latin typeface="Poppins ExtraBold"/>
              <a:ea typeface="Chau Philomene One"/>
              <a:cs typeface="Chau Philomene One"/>
            </a:endParaRPr>
          </a:p>
          <a:p>
            <a:pPr marL="0" marR="0" lvl="0" indent="0" algn="l" rtl="0">
              <a:lnSpc>
                <a:spcPct val="100000"/>
              </a:lnSpc>
              <a:spcBef>
                <a:spcPts val="0"/>
              </a:spcBef>
              <a:spcAft>
                <a:spcPts val="0"/>
              </a:spcAft>
              <a:buClr>
                <a:srgbClr val="000000"/>
              </a:buClr>
              <a:buSzPts val="2800"/>
              <a:buFont typeface="Arial"/>
              <a:buNone/>
            </a:pPr>
            <a:endParaRPr lang="fr-FR" sz="2800" b="1" i="0" u="none" strike="noStrike" cap="none" dirty="0">
              <a:solidFill>
                <a:srgbClr val="E7639B"/>
              </a:solidFill>
              <a:latin typeface="Poppins ExtraBold"/>
              <a:ea typeface="Poppins"/>
              <a:cs typeface="Poppins"/>
            </a:endParaRPr>
          </a:p>
          <a:p>
            <a:pPr marL="0" marR="0" lvl="0" indent="0" algn="l" rtl="0">
              <a:lnSpc>
                <a:spcPct val="100000"/>
              </a:lnSpc>
              <a:spcBef>
                <a:spcPts val="0"/>
              </a:spcBef>
              <a:spcAft>
                <a:spcPts val="0"/>
              </a:spcAft>
              <a:buClr>
                <a:srgbClr val="000000"/>
              </a:buClr>
              <a:buSzPts val="2800"/>
              <a:buFont typeface="Arial"/>
              <a:buNone/>
            </a:pPr>
            <a:endParaRPr lang="fr-FR" sz="2800" i="0" u="none" strike="noStrike" cap="none" dirty="0">
              <a:solidFill>
                <a:srgbClr val="E7639B"/>
              </a:solidFill>
              <a:latin typeface="Poppins ExtraBold"/>
              <a:ea typeface="Poppins"/>
              <a:cs typeface="Poppins"/>
            </a:endParaRPr>
          </a:p>
        </p:txBody>
      </p:sp>
      <p:sp>
        <p:nvSpPr>
          <p:cNvPr id="105" name="Google Shape;105;p9"/>
          <p:cNvSpPr/>
          <p:nvPr/>
        </p:nvSpPr>
        <p:spPr>
          <a:xfrm>
            <a:off x="740222" y="5975714"/>
            <a:ext cx="3747207" cy="369251"/>
          </a:xfrm>
          <a:prstGeom prst="rect">
            <a:avLst/>
          </a:prstGeom>
          <a:noFill/>
          <a:ln>
            <a:noFill/>
          </a:ln>
        </p:spPr>
        <p:txBody>
          <a:bodyPr spcFirstLastPara="1" wrap="square" lIns="91400" tIns="91400" rIns="91400" bIns="914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fr-FR" sz="1200" i="1" u="none" strike="noStrike" cap="none" dirty="0">
                <a:solidFill>
                  <a:srgbClr val="000000"/>
                </a:solidFill>
              </a:rPr>
              <a:t>Source : </a:t>
            </a:r>
            <a:r>
              <a:rPr lang="fr-FR" sz="1200" i="1" u="none" strike="noStrike" cap="none" dirty="0" err="1">
                <a:solidFill>
                  <a:srgbClr val="000000"/>
                </a:solidFill>
              </a:rPr>
              <a:t>Lesmobiles.com</a:t>
            </a:r>
            <a:r>
              <a:rPr lang="fr-FR" sz="1200" i="1" u="none" strike="noStrike" cap="none" dirty="0">
                <a:solidFill>
                  <a:srgbClr val="000000"/>
                </a:solidFill>
              </a:rPr>
              <a:t> / ARCEP / </a:t>
            </a:r>
            <a:r>
              <a:rPr lang="fr-FR" sz="1200" i="1" u="none" strike="noStrike" cap="none" dirty="0" err="1">
                <a:solidFill>
                  <a:srgbClr val="000000"/>
                </a:solidFill>
              </a:rPr>
              <a:t>Ademe</a:t>
            </a:r>
            <a:endParaRPr sz="1200" i="1" u="none" strike="noStrike" cap="none" dirty="0">
              <a:solidFill>
                <a:srgbClr val="000000"/>
              </a:solidFill>
            </a:endParaRPr>
          </a:p>
        </p:txBody>
      </p:sp>
      <p:sp>
        <p:nvSpPr>
          <p:cNvPr id="106" name="Google Shape;106;p9"/>
          <p:cNvSpPr/>
          <p:nvPr/>
        </p:nvSpPr>
        <p:spPr>
          <a:xfrm>
            <a:off x="722549" y="2988524"/>
            <a:ext cx="3117899" cy="2493000"/>
          </a:xfrm>
          <a:prstGeom prst="rect">
            <a:avLst/>
          </a:prstGeom>
          <a:noFill/>
          <a:ln>
            <a:noFill/>
          </a:ln>
        </p:spPr>
        <p:txBody>
          <a:bodyPr spcFirstLastPara="1" wrap="square" lIns="91400" tIns="45675" rIns="91400" bIns="45675" anchor="t" anchorCtr="0">
            <a:noAutofit/>
          </a:bodyPr>
          <a:lstStyle/>
          <a:p>
            <a:pPr marL="0" marR="0" lvl="0" indent="0" algn="l" rtl="0">
              <a:lnSpc>
                <a:spcPct val="100000"/>
              </a:lnSpc>
              <a:spcBef>
                <a:spcPts val="0"/>
              </a:spcBef>
              <a:spcAft>
                <a:spcPts val="0"/>
              </a:spcAft>
              <a:buClr>
                <a:srgbClr val="000000"/>
              </a:buClr>
              <a:buSzPts val="1600"/>
              <a:buFont typeface="Arial"/>
              <a:buNone/>
            </a:pPr>
            <a:r>
              <a:rPr lang="fr-FR" sz="1800" i="0" u="none" strike="noStrike" cap="none" dirty="0">
                <a:solidFill>
                  <a:srgbClr val="052E45"/>
                </a:solidFill>
                <a:latin typeface="Poppins ExtraBold"/>
                <a:ea typeface="Chau Philomene One"/>
                <a:cs typeface="Chau Philomene One"/>
                <a:sym typeface="Chau Philomene One"/>
              </a:rPr>
              <a:t>milliards de mobiles vendus dans le monde depuis 2007.</a:t>
            </a:r>
            <a:endParaRPr lang="fr-FR" sz="1800" i="0" u="none" strike="noStrike" cap="none" dirty="0">
              <a:solidFill>
                <a:srgbClr val="052E45"/>
              </a:solidFill>
              <a:latin typeface="Poppins ExtraBold"/>
              <a:ea typeface="Chau Philomene One"/>
              <a:cs typeface="Chau Philomene One"/>
            </a:endParaRPr>
          </a:p>
          <a:p>
            <a:pPr marL="0" marR="0" lvl="0" indent="0" algn="l" rtl="0">
              <a:lnSpc>
                <a:spcPct val="100000"/>
              </a:lnSpc>
              <a:spcBef>
                <a:spcPts val="0"/>
              </a:spcBef>
              <a:spcAft>
                <a:spcPts val="0"/>
              </a:spcAft>
              <a:buClr>
                <a:srgbClr val="000000"/>
              </a:buClr>
              <a:buSzPts val="1400"/>
              <a:buFont typeface="Arial"/>
              <a:buNone/>
            </a:pPr>
            <a:endParaRPr lang="fr-FR" b="1" dirty="0">
              <a:solidFill>
                <a:srgbClr val="052E45"/>
              </a:solidFill>
              <a:latin typeface="Poppins"/>
              <a:ea typeface="Poppins"/>
              <a:cs typeface="Poppins"/>
            </a:endParaRPr>
          </a:p>
          <a:p>
            <a:pPr marL="0" marR="0" lvl="0" indent="0" algn="l" rtl="0">
              <a:lnSpc>
                <a:spcPct val="100000"/>
              </a:lnSpc>
              <a:spcBef>
                <a:spcPts val="0"/>
              </a:spcBef>
              <a:spcAft>
                <a:spcPts val="0"/>
              </a:spcAft>
              <a:buClr>
                <a:srgbClr val="000000"/>
              </a:buClr>
              <a:buSzPts val="1400"/>
              <a:buFont typeface="Arial"/>
              <a:buNone/>
            </a:pPr>
            <a:r>
              <a:rPr lang="fr-FR" sz="1400" i="0" u="none" strike="noStrike" cap="none" dirty="0">
                <a:solidFill>
                  <a:srgbClr val="052E45"/>
                </a:solidFill>
              </a:rPr>
              <a:t>Chaque année, se vendent plus de 1,5 milliard de mobiles dans le monde.</a:t>
            </a:r>
            <a:endParaRPr lang="fr-FR" sz="1400" b="1" i="0" u="none" strike="noStrike" cap="none" dirty="0">
              <a:solidFill>
                <a:srgbClr val="052E45"/>
              </a:solidFill>
            </a:endParaRPr>
          </a:p>
          <a:p>
            <a:pPr marL="0" marR="0" lvl="0" indent="0" algn="l" rtl="0">
              <a:lnSpc>
                <a:spcPct val="100000"/>
              </a:lnSpc>
              <a:spcBef>
                <a:spcPts val="0"/>
              </a:spcBef>
              <a:spcAft>
                <a:spcPts val="0"/>
              </a:spcAft>
              <a:buClr>
                <a:srgbClr val="000000"/>
              </a:buClr>
              <a:buSzPts val="1600"/>
              <a:buFont typeface="Arial"/>
              <a:buNone/>
            </a:pPr>
            <a:endParaRPr lang="fr-FR" sz="1600" b="0" i="0" u="none" strike="noStrike" cap="none" dirty="0">
              <a:solidFill>
                <a:srgbClr val="052E45"/>
              </a:solidFill>
              <a:latin typeface="Poppins"/>
              <a:ea typeface="Poppins"/>
              <a:cs typeface="Poppins"/>
            </a:endParaRPr>
          </a:p>
        </p:txBody>
      </p:sp>
      <p:sp>
        <p:nvSpPr>
          <p:cNvPr id="107" name="Google Shape;107;p9"/>
          <p:cNvSpPr/>
          <p:nvPr/>
        </p:nvSpPr>
        <p:spPr>
          <a:xfrm>
            <a:off x="722552" y="2126738"/>
            <a:ext cx="2404800" cy="1015798"/>
          </a:xfrm>
          <a:prstGeom prst="rect">
            <a:avLst/>
          </a:prstGeom>
          <a:noFill/>
          <a:ln>
            <a:noFill/>
          </a:ln>
        </p:spPr>
        <p:txBody>
          <a:bodyPr spcFirstLastPara="1" wrap="square" lIns="91400" tIns="45675" rIns="91400" bIns="45675" anchor="t" anchorCtr="0">
            <a:noAutofit/>
          </a:bodyPr>
          <a:lstStyle/>
          <a:p>
            <a:pPr marL="0" marR="0" lvl="0" indent="0" algn="l" rtl="0">
              <a:lnSpc>
                <a:spcPct val="100000"/>
              </a:lnSpc>
              <a:spcBef>
                <a:spcPts val="0"/>
              </a:spcBef>
              <a:spcAft>
                <a:spcPts val="0"/>
              </a:spcAft>
              <a:buClr>
                <a:srgbClr val="000000"/>
              </a:buClr>
              <a:buSzPts val="6000"/>
              <a:buFont typeface="Arial"/>
              <a:buNone/>
            </a:pPr>
            <a:r>
              <a:rPr lang="fr-FR" sz="6000" b="1" dirty="0">
                <a:solidFill>
                  <a:srgbClr val="E7639B"/>
                </a:solidFill>
                <a:latin typeface="Poppins ExtraBold"/>
                <a:ea typeface="Chau Philomene One"/>
                <a:cs typeface="Poppins ExtraBold"/>
                <a:sym typeface="Chau Philomene One"/>
              </a:rPr>
              <a:t>29</a:t>
            </a:r>
            <a:endParaRPr lang="fr-FR" sz="1400" b="1" i="0" u="none" strike="noStrike" cap="none">
              <a:solidFill>
                <a:srgbClr val="E7639B"/>
              </a:solidFill>
              <a:latin typeface="Poppins ExtraBold"/>
              <a:ea typeface="Chau Philomene One"/>
              <a:cs typeface="Poppins ExtraBold"/>
            </a:endParaRPr>
          </a:p>
        </p:txBody>
      </p:sp>
      <p:sp>
        <p:nvSpPr>
          <p:cNvPr id="108" name="Google Shape;108;p9"/>
          <p:cNvSpPr/>
          <p:nvPr/>
        </p:nvSpPr>
        <p:spPr>
          <a:xfrm>
            <a:off x="8116998" y="2988523"/>
            <a:ext cx="3215400" cy="3232500"/>
          </a:xfrm>
          <a:prstGeom prst="rect">
            <a:avLst/>
          </a:prstGeom>
          <a:noFill/>
          <a:ln>
            <a:noFill/>
          </a:ln>
        </p:spPr>
        <p:txBody>
          <a:bodyPr spcFirstLastPara="1" wrap="square" lIns="91400" tIns="45675" rIns="91400" bIns="45675" anchor="t" anchorCtr="0">
            <a:noAutofit/>
          </a:bodyPr>
          <a:lstStyle/>
          <a:p>
            <a:pPr lvl="0">
              <a:buSzPts val="1600"/>
            </a:pPr>
            <a:r>
              <a:rPr lang="fr-FR" sz="1800" dirty="0">
                <a:solidFill>
                  <a:srgbClr val="052E45"/>
                </a:solidFill>
                <a:latin typeface="Poppins ExtraBold"/>
                <a:ea typeface="Chau Philomene One"/>
                <a:cs typeface="Chau Philomene One"/>
                <a:sym typeface="Chau Philomene One"/>
              </a:rPr>
              <a:t>des téléphones mobiles vendus sont collectés pour recyclage ou reconditionnement par les opérateurs</a:t>
            </a:r>
          </a:p>
          <a:p>
            <a:pPr lvl="0">
              <a:buSzPts val="1600"/>
            </a:pPr>
            <a:endParaRPr lang="fr-FR" sz="1600" b="0" i="0" u="none" strike="noStrike" cap="none" dirty="0">
              <a:solidFill>
                <a:srgbClr val="052E45"/>
              </a:solidFill>
              <a:latin typeface="Poppins"/>
              <a:ea typeface="Poppins"/>
              <a:cs typeface="Poppins"/>
            </a:endParaRPr>
          </a:p>
          <a:p>
            <a:pPr lvl="0">
              <a:buSzPts val="1400"/>
            </a:pPr>
            <a:r>
              <a:rPr lang="fr-FR" dirty="0"/>
              <a:t>Autrement dit, </a:t>
            </a:r>
            <a:r>
              <a:rPr lang="fr-FR" b="1" dirty="0"/>
              <a:t>plus de 80 % des téléphones vendus ne sont pas repris</a:t>
            </a:r>
            <a:r>
              <a:rPr lang="fr-FR" dirty="0"/>
              <a:t> via ces canaux officiels (ils restent dans des tiroirs, sont jetés dans d’autres circuits, ou oubliés).</a:t>
            </a:r>
            <a:endParaRPr lang="fr-FR" sz="1600" b="1" i="0" u="none" strike="noStrike" cap="none" dirty="0">
              <a:solidFill>
                <a:srgbClr val="052E45"/>
              </a:solidFill>
              <a:latin typeface="Poppins"/>
              <a:ea typeface="Poppins"/>
              <a:cs typeface="Poppins"/>
            </a:endParaRPr>
          </a:p>
        </p:txBody>
      </p:sp>
      <p:sp>
        <p:nvSpPr>
          <p:cNvPr id="109" name="Google Shape;109;p9"/>
          <p:cNvSpPr/>
          <p:nvPr/>
        </p:nvSpPr>
        <p:spPr>
          <a:xfrm>
            <a:off x="8105202" y="2126737"/>
            <a:ext cx="3063577" cy="1015800"/>
          </a:xfrm>
          <a:prstGeom prst="rect">
            <a:avLst/>
          </a:prstGeom>
          <a:noFill/>
          <a:ln>
            <a:noFill/>
          </a:ln>
        </p:spPr>
        <p:txBody>
          <a:bodyPr spcFirstLastPara="1" wrap="square" lIns="91400" tIns="45675" rIns="91400" bIns="45675" anchor="t" anchorCtr="0">
            <a:noAutofit/>
          </a:bodyPr>
          <a:lstStyle/>
          <a:p>
            <a:pPr marL="0" marR="0" lvl="0" indent="0" algn="l" rtl="0">
              <a:lnSpc>
                <a:spcPct val="100000"/>
              </a:lnSpc>
              <a:spcBef>
                <a:spcPts val="0"/>
              </a:spcBef>
              <a:spcAft>
                <a:spcPts val="0"/>
              </a:spcAft>
              <a:buClr>
                <a:srgbClr val="000000"/>
              </a:buClr>
              <a:buSzPts val="6000"/>
              <a:buFont typeface="Arial"/>
              <a:buNone/>
            </a:pPr>
            <a:r>
              <a:rPr lang="fr-FR" sz="6000" b="1" i="0" u="none" strike="noStrike" cap="none" dirty="0">
                <a:solidFill>
                  <a:srgbClr val="E7639B"/>
                </a:solidFill>
                <a:latin typeface="Poppins ExtraBold"/>
                <a:ea typeface="Chau Philomene One"/>
                <a:cs typeface="Poppins ExtraBold"/>
                <a:sym typeface="Chau Philomene One"/>
              </a:rPr>
              <a:t>18</a:t>
            </a:r>
            <a:r>
              <a:rPr lang="fr-FR" sz="3200" b="1" i="0" u="none" strike="noStrike" cap="none" dirty="0">
                <a:solidFill>
                  <a:srgbClr val="E7639B"/>
                </a:solidFill>
                <a:latin typeface="Poppins ExtraBold"/>
                <a:ea typeface="Chau Philomene One"/>
                <a:cs typeface="Poppins ExtraBold"/>
                <a:sym typeface="Chau Philomene One"/>
              </a:rPr>
              <a:t> à </a:t>
            </a:r>
            <a:r>
              <a:rPr lang="fr-FR" sz="6000" b="1" i="0" u="none" strike="noStrike" cap="none" dirty="0">
                <a:solidFill>
                  <a:srgbClr val="E7639B"/>
                </a:solidFill>
                <a:latin typeface="Poppins ExtraBold"/>
                <a:ea typeface="Chau Philomene One"/>
                <a:cs typeface="Poppins ExtraBold"/>
                <a:sym typeface="Chau Philomene One"/>
              </a:rPr>
              <a:t>19</a:t>
            </a:r>
            <a:r>
              <a:rPr lang="fr-FR" sz="6000" b="1" i="0" u="none" strike="noStrike" cap="none" baseline="30000" dirty="0">
                <a:solidFill>
                  <a:srgbClr val="E7639B"/>
                </a:solidFill>
                <a:latin typeface="Poppins ExtraBold"/>
                <a:ea typeface="Chau Philomene One"/>
                <a:cs typeface="Poppins ExtraBold"/>
                <a:sym typeface="Chau Philomene One"/>
              </a:rPr>
              <a:t>%</a:t>
            </a:r>
            <a:endParaRPr lang="fr-FR" sz="1400" b="1" i="0" u="none" strike="noStrike" cap="none">
              <a:solidFill>
                <a:srgbClr val="E7639B"/>
              </a:solidFill>
              <a:latin typeface="Poppins ExtraBold"/>
              <a:ea typeface="Chau Philomene One"/>
              <a:cs typeface="Poppins ExtraBold"/>
            </a:endParaRPr>
          </a:p>
        </p:txBody>
      </p:sp>
      <p:sp>
        <p:nvSpPr>
          <p:cNvPr id="110" name="Google Shape;110;p9"/>
          <p:cNvSpPr/>
          <p:nvPr/>
        </p:nvSpPr>
        <p:spPr>
          <a:xfrm>
            <a:off x="4487430" y="2988513"/>
            <a:ext cx="2996400" cy="1385100"/>
          </a:xfrm>
          <a:prstGeom prst="rect">
            <a:avLst/>
          </a:prstGeom>
          <a:noFill/>
          <a:ln>
            <a:noFill/>
          </a:ln>
        </p:spPr>
        <p:txBody>
          <a:bodyPr spcFirstLastPara="1" wrap="square" lIns="91400" tIns="45675" rIns="91400" bIns="45675" anchor="t" anchorCtr="0">
            <a:noAutofit/>
          </a:bodyPr>
          <a:lstStyle/>
          <a:p>
            <a:pPr marL="0" marR="0" lvl="0" indent="0" algn="l" rtl="0">
              <a:lnSpc>
                <a:spcPct val="100000"/>
              </a:lnSpc>
              <a:spcBef>
                <a:spcPts val="0"/>
              </a:spcBef>
              <a:spcAft>
                <a:spcPts val="0"/>
              </a:spcAft>
              <a:buClr>
                <a:srgbClr val="000000"/>
              </a:buClr>
              <a:buSzPts val="1600"/>
              <a:buFont typeface="Arial"/>
              <a:buNone/>
            </a:pPr>
            <a:r>
              <a:rPr lang="fr-FR" sz="1800" i="0" u="none" strike="noStrike" cap="none" dirty="0">
                <a:solidFill>
                  <a:srgbClr val="052E45"/>
                </a:solidFill>
                <a:latin typeface="Poppins ExtraBold"/>
                <a:ea typeface="Chau Philomene One"/>
                <a:cs typeface="Chau Philomene One"/>
                <a:sym typeface="Chau Philomene One"/>
              </a:rPr>
              <a:t>millions d'appareils dorment dans nos tiroirs en France.</a:t>
            </a:r>
            <a:endParaRPr lang="fr-FR" sz="1800" i="0" u="none" strike="noStrike" cap="none" dirty="0">
              <a:solidFill>
                <a:srgbClr val="052E45"/>
              </a:solidFill>
              <a:latin typeface="Poppins ExtraBold"/>
              <a:ea typeface="Chau Philomene One"/>
              <a:cs typeface="Chau Philomene One"/>
            </a:endParaRPr>
          </a:p>
          <a:p>
            <a:pPr marL="0" marR="0" lvl="0" indent="0" algn="l" rtl="0">
              <a:lnSpc>
                <a:spcPct val="100000"/>
              </a:lnSpc>
              <a:spcBef>
                <a:spcPts val="0"/>
              </a:spcBef>
              <a:spcAft>
                <a:spcPts val="0"/>
              </a:spcAft>
              <a:buClr>
                <a:srgbClr val="000000"/>
              </a:buClr>
              <a:buSzPts val="1400"/>
              <a:buFont typeface="Arial"/>
              <a:buNone/>
            </a:pPr>
            <a:endParaRPr lang="fr-FR" sz="1400" b="1" i="0" u="none" strike="noStrike" cap="none" dirty="0">
              <a:solidFill>
                <a:srgbClr val="052E45"/>
              </a:solidFill>
              <a:latin typeface="Poppins"/>
              <a:ea typeface="Poppins"/>
              <a:cs typeface="Poppins"/>
            </a:endParaRPr>
          </a:p>
          <a:p>
            <a:pPr lvl="0">
              <a:buSzPts val="1400"/>
            </a:pPr>
            <a:r>
              <a:rPr lang="fr-FR" dirty="0">
                <a:solidFill>
                  <a:srgbClr val="052E45"/>
                </a:solidFill>
              </a:rPr>
              <a:t>En moyenne, il y a ≈ 0,5 smartphone inutilisé par foyer.</a:t>
            </a:r>
            <a:endParaRPr lang="fr-FR" sz="1400" i="0" u="none" strike="noStrike" cap="none" dirty="0">
              <a:solidFill>
                <a:srgbClr val="052E45"/>
              </a:solidFill>
            </a:endParaRPr>
          </a:p>
          <a:p>
            <a:pPr marL="0" marR="0" lvl="0" indent="0" algn="l" rtl="0">
              <a:lnSpc>
                <a:spcPct val="100000"/>
              </a:lnSpc>
              <a:spcBef>
                <a:spcPts val="0"/>
              </a:spcBef>
              <a:spcAft>
                <a:spcPts val="0"/>
              </a:spcAft>
              <a:buClr>
                <a:srgbClr val="000000"/>
              </a:buClr>
              <a:buSzPts val="1400"/>
              <a:buFont typeface="Arial"/>
              <a:buNone/>
            </a:pPr>
            <a:endParaRPr lang="fr-FR" dirty="0">
              <a:solidFill>
                <a:srgbClr val="052E45"/>
              </a:solidFill>
            </a:endParaRPr>
          </a:p>
          <a:p>
            <a:pPr marL="0" marR="0" lvl="0" indent="0" algn="l" rtl="0">
              <a:lnSpc>
                <a:spcPct val="100000"/>
              </a:lnSpc>
              <a:spcBef>
                <a:spcPts val="0"/>
              </a:spcBef>
              <a:spcAft>
                <a:spcPts val="0"/>
              </a:spcAft>
              <a:buClr>
                <a:srgbClr val="000000"/>
              </a:buClr>
              <a:buSzPts val="1400"/>
              <a:buFont typeface="Arial"/>
              <a:buNone/>
            </a:pPr>
            <a:r>
              <a:rPr lang="fr-FR" sz="1400" i="0" u="none" strike="noStrike" cap="none" dirty="0">
                <a:solidFill>
                  <a:srgbClr val="052E45"/>
                </a:solidFill>
              </a:rPr>
              <a:t>On le conserve notamment pour nous dépanner en cas de problème, le prêter ou parce que l'on ne sait pas comment supprimer ces données personnelles.</a:t>
            </a:r>
            <a:r>
              <a:rPr lang="fr-FR" sz="1400" b="0" i="0" u="none" strike="noStrike" cap="none" dirty="0">
                <a:solidFill>
                  <a:srgbClr val="052E45"/>
                </a:solidFill>
                <a:latin typeface="Poppins"/>
                <a:ea typeface="Poppins"/>
                <a:cs typeface="Poppins"/>
                <a:sym typeface="Poppins"/>
              </a:rPr>
              <a:t> </a:t>
            </a:r>
            <a:endParaRPr lang="fr-FR" sz="1400" b="1" i="0" u="none" strike="noStrike" cap="none" dirty="0">
              <a:solidFill>
                <a:srgbClr val="052E45"/>
              </a:solidFill>
              <a:latin typeface="Poppins"/>
              <a:ea typeface="Poppins"/>
              <a:cs typeface="Poppins"/>
            </a:endParaRPr>
          </a:p>
        </p:txBody>
      </p:sp>
      <p:sp>
        <p:nvSpPr>
          <p:cNvPr id="111" name="Google Shape;111;p9"/>
          <p:cNvSpPr/>
          <p:nvPr/>
        </p:nvSpPr>
        <p:spPr>
          <a:xfrm>
            <a:off x="4487430" y="2126738"/>
            <a:ext cx="2404800" cy="1015800"/>
          </a:xfrm>
          <a:prstGeom prst="rect">
            <a:avLst/>
          </a:prstGeom>
          <a:noFill/>
          <a:ln>
            <a:noFill/>
          </a:ln>
        </p:spPr>
        <p:txBody>
          <a:bodyPr spcFirstLastPara="1" wrap="square" lIns="91400" tIns="45675" rIns="91400" bIns="45675" anchor="t" anchorCtr="0">
            <a:noAutofit/>
          </a:bodyPr>
          <a:lstStyle/>
          <a:p>
            <a:pPr marL="0" marR="0" lvl="0" indent="0" algn="l" rtl="0">
              <a:lnSpc>
                <a:spcPct val="100000"/>
              </a:lnSpc>
              <a:spcBef>
                <a:spcPts val="0"/>
              </a:spcBef>
              <a:spcAft>
                <a:spcPts val="0"/>
              </a:spcAft>
              <a:buClr>
                <a:srgbClr val="000000"/>
              </a:buClr>
              <a:buSzPts val="6000"/>
              <a:buFont typeface="Arial"/>
              <a:buNone/>
            </a:pPr>
            <a:r>
              <a:rPr lang="fr-FR" sz="6000" b="1" i="0" u="none" strike="noStrike" cap="none" dirty="0">
                <a:solidFill>
                  <a:srgbClr val="E7639B"/>
                </a:solidFill>
                <a:latin typeface="Poppins ExtraBold"/>
                <a:ea typeface="Chau Philomene One"/>
                <a:cs typeface="Poppins ExtraBold"/>
                <a:sym typeface="Chau Philomene One"/>
              </a:rPr>
              <a:t>30</a:t>
            </a:r>
            <a:endParaRPr lang="fr-FR" sz="6000" b="1" i="0" u="none" strike="noStrike" cap="none" baseline="30000">
              <a:solidFill>
                <a:srgbClr val="E7639B"/>
              </a:solidFill>
              <a:latin typeface="Poppins ExtraBold"/>
              <a:ea typeface="Chau Philomene One"/>
              <a:cs typeface="Poppins ExtraBold"/>
            </a:endParaRPr>
          </a:p>
        </p:txBody>
      </p:sp>
      <p:pic>
        <p:nvPicPr>
          <p:cNvPr id="112" name="Google Shape;112;p9"/>
          <p:cNvPicPr preferRelativeResize="0"/>
          <p:nvPr/>
        </p:nvPicPr>
        <p:blipFill rotWithShape="1">
          <a:blip r:embed="rId3">
            <a:alphaModFix/>
          </a:blip>
          <a:srcRect l="20" t="39" r="44"/>
          <a:stretch/>
        </p:blipFill>
        <p:spPr>
          <a:xfrm>
            <a:off x="10240550" y="270738"/>
            <a:ext cx="1662751" cy="1337532"/>
          </a:xfrm>
          <a:prstGeom prst="rect">
            <a:avLst/>
          </a:prstGeom>
          <a:noFill/>
          <a:ln>
            <a:noFill/>
          </a:ln>
        </p:spPr>
      </p:pic>
    </p:spTree>
  </p:cSld>
  <p:clrMapOvr>
    <a:masterClrMapping/>
  </p:clrMapOvr>
</p:sld>
</file>

<file path=ppt/theme/theme1.xml><?xml version="1.0" encoding="utf-8"?>
<a:theme xmlns:a="http://schemas.openxmlformats.org/drawingml/2006/main" name="Thème Office">
  <a:themeElements>
    <a:clrScheme name="TeleCoop">
      <a:dk1>
        <a:srgbClr val="1F1549"/>
      </a:dk1>
      <a:lt1>
        <a:srgbClr val="F2F2F2"/>
      </a:lt1>
      <a:dk2>
        <a:srgbClr val="44546A"/>
      </a:dk2>
      <a:lt2>
        <a:srgbClr val="E7E6E6"/>
      </a:lt2>
      <a:accent1>
        <a:srgbClr val="00E164"/>
      </a:accent1>
      <a:accent2>
        <a:srgbClr val="3260E8"/>
      </a:accent2>
      <a:accent3>
        <a:srgbClr val="F26666"/>
      </a:accent3>
      <a:accent4>
        <a:srgbClr val="1F1549"/>
      </a:accent4>
      <a:accent5>
        <a:srgbClr val="E2E1DF"/>
      </a:accent5>
      <a:accent6>
        <a:srgbClr val="70AD47"/>
      </a:accent6>
      <a:hlink>
        <a:srgbClr val="00E164"/>
      </a:hlink>
      <a:folHlink>
        <a:srgbClr val="3260E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TeleCoop">
      <a:dk1>
        <a:srgbClr val="1F1549"/>
      </a:dk1>
      <a:lt1>
        <a:srgbClr val="F2F2F2"/>
      </a:lt1>
      <a:dk2>
        <a:srgbClr val="44546A"/>
      </a:dk2>
      <a:lt2>
        <a:srgbClr val="E7E6E6"/>
      </a:lt2>
      <a:accent1>
        <a:srgbClr val="00E164"/>
      </a:accent1>
      <a:accent2>
        <a:srgbClr val="3260E8"/>
      </a:accent2>
      <a:accent3>
        <a:srgbClr val="F26666"/>
      </a:accent3>
      <a:accent4>
        <a:srgbClr val="1F1549"/>
      </a:accent4>
      <a:accent5>
        <a:srgbClr val="E2E1DF"/>
      </a:accent5>
      <a:accent6>
        <a:srgbClr val="70AD47"/>
      </a:accent6>
      <a:hlink>
        <a:srgbClr val="00E164"/>
      </a:hlink>
      <a:folHlink>
        <a:srgbClr val="3260E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66DDCC8D546294A99DCD674F4168C76" ma:contentTypeVersion="10" ma:contentTypeDescription="Crée un document." ma:contentTypeScope="" ma:versionID="79772618e2323d7b3cbfd14c5b37dfc0">
  <xsd:schema xmlns:xsd="http://www.w3.org/2001/XMLSchema" xmlns:xs="http://www.w3.org/2001/XMLSchema" xmlns:p="http://schemas.microsoft.com/office/2006/metadata/properties" xmlns:ns2="5f9de4b1-019d-4c8b-8a7f-990b9366b2c7" xmlns:ns3="a9647b08-6c20-4692-b4ef-c5cad8f2afa3" targetNamespace="http://schemas.microsoft.com/office/2006/metadata/properties" ma:root="true" ma:fieldsID="f12e0b01d1ac1f11216f55644d54e273" ns2:_="" ns3:_="">
    <xsd:import namespace="5f9de4b1-019d-4c8b-8a7f-990b9366b2c7"/>
    <xsd:import namespace="a9647b08-6c20-4692-b4ef-c5cad8f2afa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f9de4b1-019d-4c8b-8a7f-990b9366b2c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Balises d’images" ma:readOnly="false" ma:fieldId="{5cf76f15-5ced-4ddc-b409-7134ff3c332f}" ma:taxonomyMulti="true" ma:sspId="d086dff1-79fc-4f43-aca4-19c9decf95c2"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9647b08-6c20-4692-b4ef-c5cad8f2afa3"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5326fbc9-2822-4ac6-bb95-981ddfd521dd}" ma:internalName="TaxCatchAll" ma:showField="CatchAllData" ma:web="a9647b08-6c20-4692-b4ef-c5cad8f2afa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5f9de4b1-019d-4c8b-8a7f-990b9366b2c7">
      <Terms xmlns="http://schemas.microsoft.com/office/infopath/2007/PartnerControls"/>
    </lcf76f155ced4ddcb4097134ff3c332f>
    <TaxCatchAll xmlns="a9647b08-6c20-4692-b4ef-c5cad8f2afa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FE6F1D5-B47E-4934-BEA6-BFBDE09BCC7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f9de4b1-019d-4c8b-8a7f-990b9366b2c7"/>
    <ds:schemaRef ds:uri="a9647b08-6c20-4692-b4ef-c5cad8f2afa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784D4F3-32FF-44F9-AA9F-94264A4BB988}">
  <ds:schemaRefs>
    <ds:schemaRef ds:uri="http://schemas.microsoft.com/office/infopath/2007/PartnerControls"/>
    <ds:schemaRef ds:uri="http://purl.org/dc/dcmitype/"/>
    <ds:schemaRef ds:uri="http://schemas.microsoft.com/office/2006/documentManagement/types"/>
    <ds:schemaRef ds:uri="http://schemas.microsoft.com/office/2006/metadata/properties"/>
    <ds:schemaRef ds:uri="5f9de4b1-019d-4c8b-8a7f-990b9366b2c7"/>
    <ds:schemaRef ds:uri="http://purl.org/dc/terms/"/>
    <ds:schemaRef ds:uri="http://www.w3.org/XML/1998/namespace"/>
    <ds:schemaRef ds:uri="http://purl.org/dc/elements/1.1/"/>
    <ds:schemaRef ds:uri="http://schemas.openxmlformats.org/package/2006/metadata/core-properties"/>
    <ds:schemaRef ds:uri="a9647b08-6c20-4692-b4ef-c5cad8f2afa3"/>
  </ds:schemaRefs>
</ds:datastoreItem>
</file>

<file path=customXml/itemProps3.xml><?xml version="1.0" encoding="utf-8"?>
<ds:datastoreItem xmlns:ds="http://schemas.openxmlformats.org/officeDocument/2006/customXml" ds:itemID="{B25B223E-941B-4E6C-B691-FC0B6E01B8C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126</TotalTime>
  <Words>2429</Words>
  <Application>Microsoft Office PowerPoint</Application>
  <PresentationFormat>Grand écran</PresentationFormat>
  <Paragraphs>245</Paragraphs>
  <Slides>24</Slides>
  <Notes>24</Notes>
  <HiddenSlides>0</HiddenSlides>
  <MMClips>0</MMClips>
  <ScaleCrop>false</ScaleCrop>
  <HeadingPairs>
    <vt:vector size="4" baseType="variant">
      <vt:variant>
        <vt:lpstr>Thème</vt:lpstr>
      </vt:variant>
      <vt:variant>
        <vt:i4>1</vt:i4>
      </vt:variant>
      <vt:variant>
        <vt:lpstr>Titres des diapositives</vt:lpstr>
      </vt:variant>
      <vt:variant>
        <vt:i4>24</vt:i4>
      </vt:variant>
    </vt:vector>
  </HeadingPairs>
  <TitlesOfParts>
    <vt:vector size="25" baseType="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Guillaume Gallon</cp:lastModifiedBy>
  <cp:revision>101</cp:revision>
  <dcterms:modified xsi:type="dcterms:W3CDTF">2026-01-22T08:51:40Z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1192293</vt:lpwstr>
  </property>
  <property fmtid="{D5CDD505-2E9C-101B-9397-08002B2CF9AE}" pid="3" name="NXPowerLiteSettings">
    <vt:lpwstr>F7000400038000</vt:lpwstr>
  </property>
  <property fmtid="{D5CDD505-2E9C-101B-9397-08002B2CF9AE}" pid="4" name="NXPowerLiteVersion">
    <vt:lpwstr>S9.2.0</vt:lpwstr>
  </property>
  <property fmtid="{D5CDD505-2E9C-101B-9397-08002B2CF9AE}" pid="5" name="ContentTypeId">
    <vt:lpwstr>0x010100E66DDCC8D546294A99DCD674F4168C76</vt:lpwstr>
  </property>
  <property fmtid="{D5CDD505-2E9C-101B-9397-08002B2CF9AE}" pid="6" name="MediaServiceImageTags">
    <vt:lpwstr/>
  </property>
</Properties>
</file>