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comment1.xml" ContentType="application/vnd.openxmlformats-officedocument.presentationml.comment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omments/comment2.xml" ContentType="application/vnd.openxmlformats-officedocument.presentationml.comment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 id="2147483672" r:id="rId6"/>
  </p:sldMasterIdLst>
  <p:notesMasterIdLst>
    <p:notesMasterId r:id="rId86"/>
  </p:notesMasterIdLst>
  <p:sldIdLst>
    <p:sldId id="256" r:id="rId7"/>
    <p:sldId id="257" r:id="rId8"/>
    <p:sldId id="258" r:id="rId9"/>
    <p:sldId id="259" r:id="rId10"/>
    <p:sldId id="35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334" r:id="rId35"/>
    <p:sldId id="285" r:id="rId36"/>
    <p:sldId id="286" r:id="rId37"/>
    <p:sldId id="287" r:id="rId38"/>
    <p:sldId id="288" r:id="rId39"/>
    <p:sldId id="340" r:id="rId40"/>
    <p:sldId id="290" r:id="rId41"/>
    <p:sldId id="292" r:id="rId42"/>
    <p:sldId id="291" r:id="rId43"/>
    <p:sldId id="293" r:id="rId44"/>
    <p:sldId id="295" r:id="rId45"/>
    <p:sldId id="296" r:id="rId46"/>
    <p:sldId id="294" r:id="rId47"/>
    <p:sldId id="297" r:id="rId48"/>
    <p:sldId id="299" r:id="rId49"/>
    <p:sldId id="298" r:id="rId50"/>
    <p:sldId id="300" r:id="rId51"/>
    <p:sldId id="302" r:id="rId52"/>
    <p:sldId id="304" r:id="rId53"/>
    <p:sldId id="303" r:id="rId54"/>
    <p:sldId id="349" r:id="rId55"/>
    <p:sldId id="347" r:id="rId56"/>
    <p:sldId id="307" r:id="rId57"/>
    <p:sldId id="335" r:id="rId58"/>
    <p:sldId id="336" r:id="rId59"/>
    <p:sldId id="310" r:id="rId60"/>
    <p:sldId id="312" r:id="rId61"/>
    <p:sldId id="313" r:id="rId62"/>
    <p:sldId id="314" r:id="rId63"/>
    <p:sldId id="315" r:id="rId64"/>
    <p:sldId id="316" r:id="rId65"/>
    <p:sldId id="317" r:id="rId66"/>
    <p:sldId id="339" r:id="rId67"/>
    <p:sldId id="337" r:id="rId68"/>
    <p:sldId id="348" r:id="rId69"/>
    <p:sldId id="320" r:id="rId70"/>
    <p:sldId id="321" r:id="rId71"/>
    <p:sldId id="322" r:id="rId72"/>
    <p:sldId id="323" r:id="rId73"/>
    <p:sldId id="341" r:id="rId74"/>
    <p:sldId id="345" r:id="rId75"/>
    <p:sldId id="342" r:id="rId76"/>
    <p:sldId id="324" r:id="rId77"/>
    <p:sldId id="343" r:id="rId78"/>
    <p:sldId id="328" r:id="rId79"/>
    <p:sldId id="329" r:id="rId80"/>
    <p:sldId id="330" r:id="rId81"/>
    <p:sldId id="344" r:id="rId82"/>
    <p:sldId id="346" r:id="rId83"/>
    <p:sldId id="332" r:id="rId84"/>
    <p:sldId id="333" r:id="rId85"/>
  </p:sldIdLst>
  <p:sldSz cx="9144000" cy="5143500" type="screen16x9"/>
  <p:notesSz cx="6858000" cy="9144000"/>
  <p:embeddedFontLst>
    <p:embeddedFont>
      <p:font typeface="Arial Black" panose="020B0A04020102020204" pitchFamily="34" charset="0"/>
      <p:regular r:id="rId87"/>
      <p:bold r:id="rId88"/>
    </p:embeddedFont>
    <p:embeddedFont>
      <p:font typeface="Chau Philomene One" panose="020B0604020202020204" charset="0"/>
      <p:regular r:id="rId89"/>
      <p:italic r:id="rId90"/>
    </p:embeddedFont>
    <p:embeddedFont>
      <p:font typeface="Poppins" panose="00000500000000000000" pitchFamily="2" charset="0"/>
      <p:regular r:id="rId91"/>
      <p:bold r:id="rId92"/>
      <p:italic r:id="rId93"/>
      <p:boldItalic r:id="rId94"/>
    </p:embeddedFont>
    <p:embeddedFont>
      <p:font typeface="Rubik" panose="020B0604020202020204" charset="-79"/>
      <p:regular r:id="rId95"/>
      <p:bold r:id="rId96"/>
      <p:italic r:id="rId97"/>
      <p:boldItalic r:id="rId98"/>
    </p:embeddedFont>
    <p:embeddedFont>
      <p:font typeface="Rubik Medium" panose="020B0604020202020204" charset="-79"/>
      <p:regular r:id="rId99"/>
      <p:bold r:id="rId100"/>
      <p:italic r:id="rId101"/>
      <p:boldItalic r:id="rId10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04">
          <p15:clr>
            <a:srgbClr val="9AA0A6"/>
          </p15:clr>
        </p15:guide>
        <p15:guide id="2" pos="2880">
          <p15:clr>
            <a:srgbClr val="9AA0A6"/>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4" roundtripDataSignature="AMtx7mie0tTJ/90sMY796PGTVzViSoBER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élia RENAU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639B"/>
    <a:srgbClr val="052E45"/>
    <a:srgbClr val="EAD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B601AB-6186-FBF9-E75F-3BD73CAF4842}" v="233" dt="2026-01-20T14:09:13.052"/>
    <p1510:client id="{DF2F0E12-4CA8-497C-B7FC-98EBDB6E5182}" v="107" dt="2026-01-19T13:19:38.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33" d="100"/>
          <a:sy n="133" d="100"/>
        </p:scale>
        <p:origin x="1056" y="132"/>
      </p:cViewPr>
      <p:guideLst>
        <p:guide orient="horz" pos="230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font" Target="fonts/font3.fntdata"/><Relationship Id="rId16" Type="http://schemas.openxmlformats.org/officeDocument/2006/relationships/slide" Target="slides/slide10.xml"/><Relationship Id="rId107" Type="http://schemas.openxmlformats.org/officeDocument/2006/relationships/viewProps" Target="viewProp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font" Target="fonts/font16.fntdata"/><Relationship Id="rId5" Type="http://schemas.openxmlformats.org/officeDocument/2006/relationships/slideMaster" Target="slideMasters/slideMaster2.xml"/><Relationship Id="rId90" Type="http://schemas.openxmlformats.org/officeDocument/2006/relationships/font" Target="fonts/font4.fntdata"/><Relationship Id="rId95" Type="http://schemas.openxmlformats.org/officeDocument/2006/relationships/font" Target="fonts/font9.fntdata"/><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8" Type="http://schemas.openxmlformats.org/officeDocument/2006/relationships/theme" Target="theme/theme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font" Target="fonts/font5.fntdata"/><Relationship Id="rId96"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 Id="rId94" Type="http://schemas.openxmlformats.org/officeDocument/2006/relationships/font" Target="fonts/font8.fntdata"/><Relationship Id="rId99" Type="http://schemas.openxmlformats.org/officeDocument/2006/relationships/font" Target="fonts/font13.fntdata"/><Relationship Id="rId10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ableStyles" Target="tableStyle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font" Target="fonts/font11.fntdata"/><Relationship Id="rId104" Type="http://customschemas.google.com/relationships/presentationmetadata" Target="meta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1.fntdata"/><Relationship Id="rId110" Type="http://schemas.microsoft.com/office/2016/11/relationships/changesInfo" Target="changesInfos/changesInfo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font" Target="fonts/font14.fntdata"/><Relationship Id="rId105"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font" Target="fonts/font7.fntdata"/><Relationship Id="rId98" Type="http://schemas.openxmlformats.org/officeDocument/2006/relationships/font" Target="fonts/font12.fntdata"/><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font" Target="fonts/font2.fntdata"/><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eva-communication" userId="S::maeva-communication_worldcleanupday.fr#ext#@sustainableitinstitute.onmicrosoft.com::416cdfd2-fc00-4a78-83ce-158c361ffc61" providerId="AD" clId="Web-{55B601AB-6186-FBF9-E75F-3BD73CAF4842}"/>
    <pc:docChg chg="delSld modSld sldOrd">
      <pc:chgData name="maeva-communication" userId="S::maeva-communication_worldcleanupday.fr#ext#@sustainableitinstitute.onmicrosoft.com::416cdfd2-fc00-4a78-83ce-158c361ffc61" providerId="AD" clId="Web-{55B601AB-6186-FBF9-E75F-3BD73CAF4842}" dt="2026-01-20T14:09:13.052" v="196" actId="1076"/>
      <pc:docMkLst>
        <pc:docMk/>
      </pc:docMkLst>
      <pc:sldChg chg="addSp delSp modSp">
        <pc:chgData name="maeva-communication" userId="S::maeva-communication_worldcleanupday.fr#ext#@sustainableitinstitute.onmicrosoft.com::416cdfd2-fc00-4a78-83ce-158c361ffc61" providerId="AD" clId="Web-{55B601AB-6186-FBF9-E75F-3BD73CAF4842}" dt="2026-01-20T14:09:13.052" v="196" actId="1076"/>
        <pc:sldMkLst>
          <pc:docMk/>
          <pc:sldMk cId="0" sldId="256"/>
        </pc:sldMkLst>
        <pc:picChg chg="add mod modCrop">
          <ac:chgData name="maeva-communication" userId="S::maeva-communication_worldcleanupday.fr#ext#@sustainableitinstitute.onmicrosoft.com::416cdfd2-fc00-4a78-83ce-158c361ffc61" providerId="AD" clId="Web-{55B601AB-6186-FBF9-E75F-3BD73CAF4842}" dt="2026-01-20T14:08:19.238" v="185" actId="14100"/>
          <ac:picMkLst>
            <pc:docMk/>
            <pc:sldMk cId="0" sldId="256"/>
            <ac:picMk id="4" creationId="{AF1C1A82-E479-F86A-D5D2-54EF97D44671}"/>
          </ac:picMkLst>
        </pc:picChg>
        <pc:picChg chg="add mod modCrop">
          <ac:chgData name="maeva-communication" userId="S::maeva-communication_worldcleanupday.fr#ext#@sustainableitinstitute.onmicrosoft.com::416cdfd2-fc00-4a78-83ce-158c361ffc61" providerId="AD" clId="Web-{55B601AB-6186-FBF9-E75F-3BD73CAF4842}" dt="2026-01-20T14:09:13.052" v="196" actId="1076"/>
          <ac:picMkLst>
            <pc:docMk/>
            <pc:sldMk cId="0" sldId="256"/>
            <ac:picMk id="6" creationId="{545A8773-2557-422B-29F2-DAC951B06D67}"/>
          </ac:picMkLst>
        </pc:picChg>
        <pc:picChg chg="del">
          <ac:chgData name="maeva-communication" userId="S::maeva-communication_worldcleanupday.fr#ext#@sustainableitinstitute.onmicrosoft.com::416cdfd2-fc00-4a78-83ce-158c361ffc61" providerId="AD" clId="Web-{55B601AB-6186-FBF9-E75F-3BD73CAF4842}" dt="2026-01-20T14:07:53.534" v="178"/>
          <ac:picMkLst>
            <pc:docMk/>
            <pc:sldMk cId="0" sldId="256"/>
            <ac:picMk id="207" creationId="{00000000-0000-0000-0000-000000000000}"/>
          </ac:picMkLst>
        </pc:picChg>
        <pc:picChg chg="del">
          <ac:chgData name="maeva-communication" userId="S::maeva-communication_worldcleanupday.fr#ext#@sustainableitinstitute.onmicrosoft.com::416cdfd2-fc00-4a78-83ce-158c361ffc61" providerId="AD" clId="Web-{55B601AB-6186-FBF9-E75F-3BD73CAF4842}" dt="2026-01-20T14:07:51.346" v="177"/>
          <ac:picMkLst>
            <pc:docMk/>
            <pc:sldMk cId="0" sldId="256"/>
            <ac:picMk id="208" creationId="{00000000-0000-0000-0000-000000000000}"/>
          </ac:picMkLst>
        </pc:picChg>
      </pc:sldChg>
      <pc:sldChg chg="modSp">
        <pc:chgData name="maeva-communication" userId="S::maeva-communication_worldcleanupday.fr#ext#@sustainableitinstitute.onmicrosoft.com::416cdfd2-fc00-4a78-83ce-158c361ffc61" providerId="AD" clId="Web-{55B601AB-6186-FBF9-E75F-3BD73CAF4842}" dt="2026-01-20T13:43:17.303" v="73" actId="1076"/>
        <pc:sldMkLst>
          <pc:docMk/>
          <pc:sldMk cId="0" sldId="264"/>
        </pc:sldMkLst>
        <pc:spChg chg="mod">
          <ac:chgData name="maeva-communication" userId="S::maeva-communication_worldcleanupday.fr#ext#@sustainableitinstitute.onmicrosoft.com::416cdfd2-fc00-4a78-83ce-158c361ffc61" providerId="AD" clId="Web-{55B601AB-6186-FBF9-E75F-3BD73CAF4842}" dt="2026-01-20T13:43:17.303" v="73" actId="1076"/>
          <ac:spMkLst>
            <pc:docMk/>
            <pc:sldMk cId="0" sldId="264"/>
            <ac:spMk id="291"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7:10.261" v="114" actId="20577"/>
        <pc:sldMkLst>
          <pc:docMk/>
          <pc:sldMk cId="0" sldId="265"/>
        </pc:sldMkLst>
        <pc:spChg chg="mod">
          <ac:chgData name="maeva-communication" userId="S::maeva-communication_worldcleanupday.fr#ext#@sustainableitinstitute.onmicrosoft.com::416cdfd2-fc00-4a78-83ce-158c361ffc61" providerId="AD" clId="Web-{55B601AB-6186-FBF9-E75F-3BD73CAF4842}" dt="2026-01-20T13:47:10.261" v="114" actId="20577"/>
          <ac:spMkLst>
            <pc:docMk/>
            <pc:sldMk cId="0" sldId="265"/>
            <ac:spMk id="299"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3:06.303" v="72" actId="1076"/>
        <pc:sldMkLst>
          <pc:docMk/>
          <pc:sldMk cId="0" sldId="266"/>
        </pc:sldMkLst>
        <pc:spChg chg="mod">
          <ac:chgData name="maeva-communication" userId="S::maeva-communication_worldcleanupday.fr#ext#@sustainableitinstitute.onmicrosoft.com::416cdfd2-fc00-4a78-83ce-158c361ffc61" providerId="AD" clId="Web-{55B601AB-6186-FBF9-E75F-3BD73CAF4842}" dt="2026-01-20T13:43:06.303" v="72" actId="1076"/>
          <ac:spMkLst>
            <pc:docMk/>
            <pc:sldMk cId="0" sldId="266"/>
            <ac:spMk id="306" creationId="{00000000-0000-0000-0000-000000000000}"/>
          </ac:spMkLst>
        </pc:spChg>
        <pc:spChg chg="mod">
          <ac:chgData name="maeva-communication" userId="S::maeva-communication_worldcleanupday.fr#ext#@sustainableitinstitute.onmicrosoft.com::416cdfd2-fc00-4a78-83ce-158c361ffc61" providerId="AD" clId="Web-{55B601AB-6186-FBF9-E75F-3BD73CAF4842}" dt="2026-01-20T13:42:51.943" v="71" actId="20577"/>
          <ac:spMkLst>
            <pc:docMk/>
            <pc:sldMk cId="0" sldId="266"/>
            <ac:spMk id="307"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6:17.510" v="110" actId="1076"/>
        <pc:sldMkLst>
          <pc:docMk/>
          <pc:sldMk cId="0" sldId="267"/>
        </pc:sldMkLst>
        <pc:spChg chg="mod">
          <ac:chgData name="maeva-communication" userId="S::maeva-communication_worldcleanupday.fr#ext#@sustainableitinstitute.onmicrosoft.com::416cdfd2-fc00-4a78-83ce-158c361ffc61" providerId="AD" clId="Web-{55B601AB-6186-FBF9-E75F-3BD73CAF4842}" dt="2026-01-20T13:46:17.510" v="110" actId="1076"/>
          <ac:spMkLst>
            <pc:docMk/>
            <pc:sldMk cId="0" sldId="267"/>
            <ac:spMk id="314"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3:26.053" v="74" actId="1076"/>
        <pc:sldMkLst>
          <pc:docMk/>
          <pc:sldMk cId="0" sldId="268"/>
        </pc:sldMkLst>
        <pc:spChg chg="mod">
          <ac:chgData name="maeva-communication" userId="S::maeva-communication_worldcleanupday.fr#ext#@sustainableitinstitute.onmicrosoft.com::416cdfd2-fc00-4a78-83ce-158c361ffc61" providerId="AD" clId="Web-{55B601AB-6186-FBF9-E75F-3BD73CAF4842}" dt="2026-01-20T13:43:26.053" v="74" actId="1076"/>
          <ac:spMkLst>
            <pc:docMk/>
            <pc:sldMk cId="0" sldId="268"/>
            <ac:spMk id="321"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5:16.712" v="102" actId="1076"/>
        <pc:sldMkLst>
          <pc:docMk/>
          <pc:sldMk cId="0" sldId="269"/>
        </pc:sldMkLst>
        <pc:spChg chg="mod">
          <ac:chgData name="maeva-communication" userId="S::maeva-communication_worldcleanupday.fr#ext#@sustainableitinstitute.onmicrosoft.com::416cdfd2-fc00-4a78-83ce-158c361ffc61" providerId="AD" clId="Web-{55B601AB-6186-FBF9-E75F-3BD73CAF4842}" dt="2026-01-20T13:45:12.743" v="101" actId="1076"/>
          <ac:spMkLst>
            <pc:docMk/>
            <pc:sldMk cId="0" sldId="269"/>
            <ac:spMk id="329" creationId="{00000000-0000-0000-0000-000000000000}"/>
          </ac:spMkLst>
        </pc:spChg>
        <pc:spChg chg="mod">
          <ac:chgData name="maeva-communication" userId="S::maeva-communication_worldcleanupday.fr#ext#@sustainableitinstitute.onmicrosoft.com::416cdfd2-fc00-4a78-83ce-158c361ffc61" providerId="AD" clId="Web-{55B601AB-6186-FBF9-E75F-3BD73CAF4842}" dt="2026-01-20T13:45:16.712" v="102" actId="1076"/>
          <ac:spMkLst>
            <pc:docMk/>
            <pc:sldMk cId="0" sldId="269"/>
            <ac:spMk id="330"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3:32.741" v="75" actId="1076"/>
        <pc:sldMkLst>
          <pc:docMk/>
          <pc:sldMk cId="0" sldId="270"/>
        </pc:sldMkLst>
        <pc:spChg chg="mod">
          <ac:chgData name="maeva-communication" userId="S::maeva-communication_worldcleanupday.fr#ext#@sustainableitinstitute.onmicrosoft.com::416cdfd2-fc00-4a78-83ce-158c361ffc61" providerId="AD" clId="Web-{55B601AB-6186-FBF9-E75F-3BD73CAF4842}" dt="2026-01-20T13:43:32.741" v="75" actId="1076"/>
          <ac:spMkLst>
            <pc:docMk/>
            <pc:sldMk cId="0" sldId="270"/>
            <ac:spMk id="337"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6:02.323" v="109" actId="20577"/>
        <pc:sldMkLst>
          <pc:docMk/>
          <pc:sldMk cId="0" sldId="271"/>
        </pc:sldMkLst>
        <pc:spChg chg="mod">
          <ac:chgData name="maeva-communication" userId="S::maeva-communication_worldcleanupday.fr#ext#@sustainableitinstitute.onmicrosoft.com::416cdfd2-fc00-4a78-83ce-158c361ffc61" providerId="AD" clId="Web-{55B601AB-6186-FBF9-E75F-3BD73CAF4842}" dt="2026-01-20T13:46:02.323" v="109" actId="20577"/>
          <ac:spMkLst>
            <pc:docMk/>
            <pc:sldMk cId="0" sldId="271"/>
            <ac:spMk id="345"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3:38.476" v="76" actId="1076"/>
        <pc:sldMkLst>
          <pc:docMk/>
          <pc:sldMk cId="0" sldId="272"/>
        </pc:sldMkLst>
        <pc:spChg chg="mod">
          <ac:chgData name="maeva-communication" userId="S::maeva-communication_worldcleanupday.fr#ext#@sustainableitinstitute.onmicrosoft.com::416cdfd2-fc00-4a78-83ce-158c361ffc61" providerId="AD" clId="Web-{55B601AB-6186-FBF9-E75F-3BD73CAF4842}" dt="2026-01-20T13:43:38.476" v="76" actId="1076"/>
          <ac:spMkLst>
            <pc:docMk/>
            <pc:sldMk cId="0" sldId="272"/>
            <ac:spMk id="352"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5:26.759" v="103" actId="1076"/>
        <pc:sldMkLst>
          <pc:docMk/>
          <pc:sldMk cId="0" sldId="273"/>
        </pc:sldMkLst>
        <pc:spChg chg="mod">
          <ac:chgData name="maeva-communication" userId="S::maeva-communication_worldcleanupday.fr#ext#@sustainableitinstitute.onmicrosoft.com::416cdfd2-fc00-4a78-83ce-158c361ffc61" providerId="AD" clId="Web-{55B601AB-6186-FBF9-E75F-3BD73CAF4842}" dt="2026-01-20T13:45:26.759" v="103" actId="1076"/>
          <ac:spMkLst>
            <pc:docMk/>
            <pc:sldMk cId="0" sldId="273"/>
            <ac:spMk id="360"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3:44.945" v="77" actId="1076"/>
        <pc:sldMkLst>
          <pc:docMk/>
          <pc:sldMk cId="0" sldId="274"/>
        </pc:sldMkLst>
        <pc:spChg chg="mod">
          <ac:chgData name="maeva-communication" userId="S::maeva-communication_worldcleanupday.fr#ext#@sustainableitinstitute.onmicrosoft.com::416cdfd2-fc00-4a78-83ce-158c361ffc61" providerId="AD" clId="Web-{55B601AB-6186-FBF9-E75F-3BD73CAF4842}" dt="2026-01-20T13:43:44.945" v="77" actId="1076"/>
          <ac:spMkLst>
            <pc:docMk/>
            <pc:sldMk cId="0" sldId="274"/>
            <ac:spMk id="367"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5:33.338" v="104" actId="1076"/>
        <pc:sldMkLst>
          <pc:docMk/>
          <pc:sldMk cId="0" sldId="275"/>
        </pc:sldMkLst>
        <pc:spChg chg="mod">
          <ac:chgData name="maeva-communication" userId="S::maeva-communication_worldcleanupday.fr#ext#@sustainableitinstitute.onmicrosoft.com::416cdfd2-fc00-4a78-83ce-158c361ffc61" providerId="AD" clId="Web-{55B601AB-6186-FBF9-E75F-3BD73CAF4842}" dt="2026-01-20T13:45:33.338" v="104" actId="1076"/>
          <ac:spMkLst>
            <pc:docMk/>
            <pc:sldMk cId="0" sldId="275"/>
            <ac:spMk id="375"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3:52.007" v="78" actId="1076"/>
        <pc:sldMkLst>
          <pc:docMk/>
          <pc:sldMk cId="0" sldId="276"/>
        </pc:sldMkLst>
        <pc:spChg chg="mod">
          <ac:chgData name="maeva-communication" userId="S::maeva-communication_worldcleanupday.fr#ext#@sustainableitinstitute.onmicrosoft.com::416cdfd2-fc00-4a78-83ce-158c361ffc61" providerId="AD" clId="Web-{55B601AB-6186-FBF9-E75F-3BD73CAF4842}" dt="2026-01-20T13:43:52.007" v="78" actId="1076"/>
          <ac:spMkLst>
            <pc:docMk/>
            <pc:sldMk cId="0" sldId="276"/>
            <ac:spMk id="382"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5:40.744" v="105" actId="1076"/>
        <pc:sldMkLst>
          <pc:docMk/>
          <pc:sldMk cId="0" sldId="277"/>
        </pc:sldMkLst>
        <pc:spChg chg="mod">
          <ac:chgData name="maeva-communication" userId="S::maeva-communication_worldcleanupday.fr#ext#@sustainableitinstitute.onmicrosoft.com::416cdfd2-fc00-4a78-83ce-158c361ffc61" providerId="AD" clId="Web-{55B601AB-6186-FBF9-E75F-3BD73CAF4842}" dt="2026-01-20T13:45:40.744" v="105" actId="1076"/>
          <ac:spMkLst>
            <pc:docMk/>
            <pc:sldMk cId="0" sldId="277"/>
            <ac:spMk id="390" creationId="{00000000-0000-0000-0000-000000000000}"/>
          </ac:spMkLst>
        </pc:spChg>
      </pc:sldChg>
      <pc:sldChg chg="modSp">
        <pc:chgData name="maeva-communication" userId="S::maeva-communication_worldcleanupday.fr#ext#@sustainableitinstitute.onmicrosoft.com::416cdfd2-fc00-4a78-83ce-158c361ffc61" providerId="AD" clId="Web-{55B601AB-6186-FBF9-E75F-3BD73CAF4842}" dt="2026-01-20T13:47:30.683" v="115" actId="1076"/>
        <pc:sldMkLst>
          <pc:docMk/>
          <pc:sldMk cId="0" sldId="280"/>
        </pc:sldMkLst>
        <pc:spChg chg="mod">
          <ac:chgData name="maeva-communication" userId="S::maeva-communication_worldcleanupday.fr#ext#@sustainableitinstitute.onmicrosoft.com::416cdfd2-fc00-4a78-83ce-158c361ffc61" providerId="AD" clId="Web-{55B601AB-6186-FBF9-E75F-3BD73CAF4842}" dt="2026-01-20T13:47:30.683" v="115" actId="1076"/>
          <ac:spMkLst>
            <pc:docMk/>
            <pc:sldMk cId="0" sldId="280"/>
            <ac:spMk id="431" creationId="{00000000-0000-0000-0000-000000000000}"/>
          </ac:spMkLst>
        </pc:spChg>
      </pc:sldChg>
      <pc:sldChg chg="addSp delSp modSp">
        <pc:chgData name="maeva-communication" userId="S::maeva-communication_worldcleanupday.fr#ext#@sustainableitinstitute.onmicrosoft.com::416cdfd2-fc00-4a78-83ce-158c361ffc61" providerId="AD" clId="Web-{55B601AB-6186-FBF9-E75F-3BD73CAF4842}" dt="2026-01-20T13:37:05.285" v="10" actId="1076"/>
        <pc:sldMkLst>
          <pc:docMk/>
          <pc:sldMk cId="0" sldId="281"/>
        </pc:sldMkLst>
        <pc:picChg chg="add mod">
          <ac:chgData name="maeva-communication" userId="S::maeva-communication_worldcleanupday.fr#ext#@sustainableitinstitute.onmicrosoft.com::416cdfd2-fc00-4a78-83ce-158c361ffc61" providerId="AD" clId="Web-{55B601AB-6186-FBF9-E75F-3BD73CAF4842}" dt="2026-01-20T13:37:05.285" v="10" actId="1076"/>
          <ac:picMkLst>
            <pc:docMk/>
            <pc:sldMk cId="0" sldId="281"/>
            <ac:picMk id="2" creationId="{CE24F250-895A-C71B-0FFC-CEA2471BD9FD}"/>
          </ac:picMkLst>
        </pc:picChg>
        <pc:picChg chg="del">
          <ac:chgData name="maeva-communication" userId="S::maeva-communication_worldcleanupday.fr#ext#@sustainableitinstitute.onmicrosoft.com::416cdfd2-fc00-4a78-83ce-158c361ffc61" providerId="AD" clId="Web-{55B601AB-6186-FBF9-E75F-3BD73CAF4842}" dt="2026-01-20T13:36:59.284" v="8"/>
          <ac:picMkLst>
            <pc:docMk/>
            <pc:sldMk cId="0" sldId="281"/>
            <ac:picMk id="440" creationId="{00000000-0000-0000-0000-000000000000}"/>
          </ac:picMkLst>
        </pc:picChg>
        <pc:picChg chg="del">
          <ac:chgData name="maeva-communication" userId="S::maeva-communication_worldcleanupday.fr#ext#@sustainableitinstitute.onmicrosoft.com::416cdfd2-fc00-4a78-83ce-158c361ffc61" providerId="AD" clId="Web-{55B601AB-6186-FBF9-E75F-3BD73CAF4842}" dt="2026-01-20T13:36:58.315" v="7"/>
          <ac:picMkLst>
            <pc:docMk/>
            <pc:sldMk cId="0" sldId="281"/>
            <ac:picMk id="442" creationId="{00000000-0000-0000-0000-000000000000}"/>
          </ac:picMkLst>
        </pc:picChg>
        <pc:picChg chg="del">
          <ac:chgData name="maeva-communication" userId="S::maeva-communication_worldcleanupday.fr#ext#@sustainableitinstitute.onmicrosoft.com::416cdfd2-fc00-4a78-83ce-158c361ffc61" providerId="AD" clId="Web-{55B601AB-6186-FBF9-E75F-3BD73CAF4842}" dt="2026-01-20T13:36:54.612" v="5"/>
          <ac:picMkLst>
            <pc:docMk/>
            <pc:sldMk cId="0" sldId="281"/>
            <ac:picMk id="444" creationId="{00000000-0000-0000-0000-000000000000}"/>
          </ac:picMkLst>
        </pc:picChg>
      </pc:sldChg>
      <pc:sldChg chg="ord">
        <pc:chgData name="maeva-communication" userId="S::maeva-communication_worldcleanupday.fr#ext#@sustainableitinstitute.onmicrosoft.com::416cdfd2-fc00-4a78-83ce-158c361ffc61" providerId="AD" clId="Web-{55B601AB-6186-FBF9-E75F-3BD73CAF4842}" dt="2026-01-20T13:52:04.126" v="154"/>
        <pc:sldMkLst>
          <pc:docMk/>
          <pc:sldMk cId="0" sldId="291"/>
        </pc:sldMkLst>
      </pc:sldChg>
      <pc:sldChg chg="ord">
        <pc:chgData name="maeva-communication" userId="S::maeva-communication_worldcleanupday.fr#ext#@sustainableitinstitute.onmicrosoft.com::416cdfd2-fc00-4a78-83ce-158c361ffc61" providerId="AD" clId="Web-{55B601AB-6186-FBF9-E75F-3BD73CAF4842}" dt="2026-01-20T13:51:58.876" v="153"/>
        <pc:sldMkLst>
          <pc:docMk/>
          <pc:sldMk cId="0" sldId="294"/>
        </pc:sldMkLst>
      </pc:sldChg>
      <pc:sldChg chg="ord">
        <pc:chgData name="maeva-communication" userId="S::maeva-communication_worldcleanupday.fr#ext#@sustainableitinstitute.onmicrosoft.com::416cdfd2-fc00-4a78-83ce-158c361ffc61" providerId="AD" clId="Web-{55B601AB-6186-FBF9-E75F-3BD73CAF4842}" dt="2026-01-20T13:51:50.688" v="152"/>
        <pc:sldMkLst>
          <pc:docMk/>
          <pc:sldMk cId="0" sldId="298"/>
        </pc:sldMkLst>
      </pc:sldChg>
      <pc:sldChg chg="modSp">
        <pc:chgData name="maeva-communication" userId="S::maeva-communication_worldcleanupday.fr#ext#@sustainableitinstitute.onmicrosoft.com::416cdfd2-fc00-4a78-83ce-158c361ffc61" providerId="AD" clId="Web-{55B601AB-6186-FBF9-E75F-3BD73CAF4842}" dt="2026-01-20T13:48:31.387" v="126" actId="20577"/>
        <pc:sldMkLst>
          <pc:docMk/>
          <pc:sldMk cId="0" sldId="300"/>
        </pc:sldMkLst>
        <pc:spChg chg="mod">
          <ac:chgData name="maeva-communication" userId="S::maeva-communication_worldcleanupday.fr#ext#@sustainableitinstitute.onmicrosoft.com::416cdfd2-fc00-4a78-83ce-158c361ffc61" providerId="AD" clId="Web-{55B601AB-6186-FBF9-E75F-3BD73CAF4842}" dt="2026-01-20T13:48:31.387" v="126" actId="20577"/>
          <ac:spMkLst>
            <pc:docMk/>
            <pc:sldMk cId="0" sldId="300"/>
            <ac:spMk id="634" creationId="{00000000-0000-0000-0000-000000000000}"/>
          </ac:spMkLst>
        </pc:spChg>
        <pc:spChg chg="mod">
          <ac:chgData name="maeva-communication" userId="S::maeva-communication_worldcleanupday.fr#ext#@sustainableitinstitute.onmicrosoft.com::416cdfd2-fc00-4a78-83ce-158c361ffc61" providerId="AD" clId="Web-{55B601AB-6186-FBF9-E75F-3BD73CAF4842}" dt="2026-01-20T13:48:08.997" v="117" actId="20577"/>
          <ac:spMkLst>
            <pc:docMk/>
            <pc:sldMk cId="0" sldId="300"/>
            <ac:spMk id="636" creationId="{00000000-0000-0000-0000-000000000000}"/>
          </ac:spMkLst>
        </pc:spChg>
      </pc:sldChg>
      <pc:sldChg chg="addSp modSp del">
        <pc:chgData name="maeva-communication" userId="S::maeva-communication_worldcleanupday.fr#ext#@sustainableitinstitute.onmicrosoft.com::416cdfd2-fc00-4a78-83ce-158c361ffc61" providerId="AD" clId="Web-{55B601AB-6186-FBF9-E75F-3BD73CAF4842}" dt="2026-01-20T13:51:42.891" v="151"/>
        <pc:sldMkLst>
          <pc:docMk/>
          <pc:sldMk cId="0" sldId="301"/>
        </pc:sldMkLst>
        <pc:spChg chg="add mod">
          <ac:chgData name="maeva-communication" userId="S::maeva-communication_worldcleanupday.fr#ext#@sustainableitinstitute.onmicrosoft.com::416cdfd2-fc00-4a78-83ce-158c361ffc61" providerId="AD" clId="Web-{55B601AB-6186-FBF9-E75F-3BD73CAF4842}" dt="2026-01-20T13:49:25.232" v="150" actId="14100"/>
          <ac:spMkLst>
            <pc:docMk/>
            <pc:sldMk cId="0" sldId="301"/>
            <ac:spMk id="3" creationId="{DEFDCF68-FA1D-05EE-B946-79D918E58E6D}"/>
          </ac:spMkLst>
        </pc:spChg>
      </pc:sldChg>
      <pc:sldChg chg="modSp ord">
        <pc:chgData name="maeva-communication" userId="S::maeva-communication_worldcleanupday.fr#ext#@sustainableitinstitute.onmicrosoft.com::416cdfd2-fc00-4a78-83ce-158c361ffc61" providerId="AD" clId="Web-{55B601AB-6186-FBF9-E75F-3BD73CAF4842}" dt="2026-01-20T13:53:03.830" v="158" actId="20577"/>
        <pc:sldMkLst>
          <pc:docMk/>
          <pc:sldMk cId="0" sldId="303"/>
        </pc:sldMkLst>
        <pc:spChg chg="mod">
          <ac:chgData name="maeva-communication" userId="S::maeva-communication_worldcleanupday.fr#ext#@sustainableitinstitute.onmicrosoft.com::416cdfd2-fc00-4a78-83ce-158c361ffc61" providerId="AD" clId="Web-{55B601AB-6186-FBF9-E75F-3BD73CAF4842}" dt="2026-01-20T13:52:43.720" v="156" actId="20577"/>
          <ac:spMkLst>
            <pc:docMk/>
            <pc:sldMk cId="0" sldId="303"/>
            <ac:spMk id="655" creationId="{00000000-0000-0000-0000-000000000000}"/>
          </ac:spMkLst>
        </pc:spChg>
        <pc:spChg chg="mod">
          <ac:chgData name="maeva-communication" userId="S::maeva-communication_worldcleanupday.fr#ext#@sustainableitinstitute.onmicrosoft.com::416cdfd2-fc00-4a78-83ce-158c361ffc61" providerId="AD" clId="Web-{55B601AB-6186-FBF9-E75F-3BD73CAF4842}" dt="2026-01-20T13:53:03.830" v="158" actId="20577"/>
          <ac:spMkLst>
            <pc:docMk/>
            <pc:sldMk cId="0" sldId="303"/>
            <ac:spMk id="656" creationId="{00000000-0000-0000-0000-000000000000}"/>
          </ac:spMkLst>
        </pc:spChg>
      </pc:sldChg>
      <pc:sldChg chg="delSp mod modClrScheme chgLayout">
        <pc:chgData name="maeva-communication" userId="S::maeva-communication_worldcleanupday.fr#ext#@sustainableitinstitute.onmicrosoft.com::416cdfd2-fc00-4a78-83ce-158c361ffc61" providerId="AD" clId="Web-{55B601AB-6186-FBF9-E75F-3BD73CAF4842}" dt="2026-01-20T13:40:25.750" v="47"/>
        <pc:sldMkLst>
          <pc:docMk/>
          <pc:sldMk cId="0" sldId="310"/>
        </pc:sldMkLst>
        <pc:picChg chg="del">
          <ac:chgData name="maeva-communication" userId="S::maeva-communication_worldcleanupday.fr#ext#@sustainableitinstitute.onmicrosoft.com::416cdfd2-fc00-4a78-83ce-158c361ffc61" providerId="AD" clId="Web-{55B601AB-6186-FBF9-E75F-3BD73CAF4842}" dt="2026-01-20T13:40:25.750" v="47"/>
          <ac:picMkLst>
            <pc:docMk/>
            <pc:sldMk cId="0" sldId="310"/>
            <ac:picMk id="718" creationId="{00000000-0000-0000-0000-000000000000}"/>
          </ac:picMkLst>
        </pc:picChg>
      </pc:sldChg>
      <pc:sldChg chg="delSp modSp mod modClrScheme chgLayout">
        <pc:chgData name="maeva-communication" userId="S::maeva-communication_worldcleanupday.fr#ext#@sustainableitinstitute.onmicrosoft.com::416cdfd2-fc00-4a78-83ce-158c361ffc61" providerId="AD" clId="Web-{55B601AB-6186-FBF9-E75F-3BD73CAF4842}" dt="2026-01-20T14:01:23.090" v="174" actId="1076"/>
        <pc:sldMkLst>
          <pc:docMk/>
          <pc:sldMk cId="0" sldId="312"/>
        </pc:sldMkLst>
        <pc:spChg chg="mod ord">
          <ac:chgData name="maeva-communication" userId="S::maeva-communication_worldcleanupday.fr#ext#@sustainableitinstitute.onmicrosoft.com::416cdfd2-fc00-4a78-83ce-158c361ffc61" providerId="AD" clId="Web-{55B601AB-6186-FBF9-E75F-3BD73CAF4842}" dt="2026-01-20T14:01:23.090" v="174" actId="1076"/>
          <ac:spMkLst>
            <pc:docMk/>
            <pc:sldMk cId="0" sldId="312"/>
            <ac:spMk id="734" creationId="{00000000-0000-0000-0000-000000000000}"/>
          </ac:spMkLst>
        </pc:spChg>
        <pc:picChg chg="del">
          <ac:chgData name="maeva-communication" userId="S::maeva-communication_worldcleanupday.fr#ext#@sustainableitinstitute.onmicrosoft.com::416cdfd2-fc00-4a78-83ce-158c361ffc61" providerId="AD" clId="Web-{55B601AB-6186-FBF9-E75F-3BD73CAF4842}" dt="2026-01-20T13:40:32.594" v="49"/>
          <ac:picMkLst>
            <pc:docMk/>
            <pc:sldMk cId="0" sldId="312"/>
            <ac:picMk id="736" creationId="{00000000-0000-0000-0000-000000000000}"/>
          </ac:picMkLst>
        </pc:picChg>
      </pc:sldChg>
      <pc:sldChg chg="addSp delSp modSp mod modClrScheme chgLayout">
        <pc:chgData name="maeva-communication" userId="S::maeva-communication_worldcleanupday.fr#ext#@sustainableitinstitute.onmicrosoft.com::416cdfd2-fc00-4a78-83ce-158c361ffc61" providerId="AD" clId="Web-{55B601AB-6186-FBF9-E75F-3BD73CAF4842}" dt="2026-01-20T13:40:54.720" v="50"/>
        <pc:sldMkLst>
          <pc:docMk/>
          <pc:sldMk cId="0" sldId="313"/>
        </pc:sldMkLst>
        <pc:picChg chg="add mod">
          <ac:chgData name="maeva-communication" userId="S::maeva-communication_worldcleanupday.fr#ext#@sustainableitinstitute.onmicrosoft.com::416cdfd2-fc00-4a78-83ce-158c361ffc61" providerId="AD" clId="Web-{55B601AB-6186-FBF9-E75F-3BD73CAF4842}" dt="2026-01-20T13:38:24.009" v="14" actId="1076"/>
          <ac:picMkLst>
            <pc:docMk/>
            <pc:sldMk cId="0" sldId="313"/>
            <ac:picMk id="2" creationId="{BB3DE673-BECE-745B-E201-6C542506E4E4}"/>
          </ac:picMkLst>
        </pc:picChg>
        <pc:picChg chg="del">
          <ac:chgData name="maeva-communication" userId="S::maeva-communication_worldcleanupday.fr#ext#@sustainableitinstitute.onmicrosoft.com::416cdfd2-fc00-4a78-83ce-158c361ffc61" providerId="AD" clId="Web-{55B601AB-6186-FBF9-E75F-3BD73CAF4842}" dt="2026-01-20T13:40:54.720" v="50"/>
          <ac:picMkLst>
            <pc:docMk/>
            <pc:sldMk cId="0" sldId="313"/>
            <ac:picMk id="744" creationId="{00000000-0000-0000-0000-000000000000}"/>
          </ac:picMkLst>
        </pc:picChg>
        <pc:picChg chg="del">
          <ac:chgData name="maeva-communication" userId="S::maeva-communication_worldcleanupday.fr#ext#@sustainableitinstitute.onmicrosoft.com::416cdfd2-fc00-4a78-83ce-158c361ffc61" providerId="AD" clId="Web-{55B601AB-6186-FBF9-E75F-3BD73CAF4842}" dt="2026-01-20T13:38:21.712" v="13"/>
          <ac:picMkLst>
            <pc:docMk/>
            <pc:sldMk cId="0" sldId="313"/>
            <ac:picMk id="745" creationId="{00000000-0000-0000-0000-000000000000}"/>
          </ac:picMkLst>
        </pc:picChg>
      </pc:sldChg>
      <pc:sldChg chg="delSp modSp mod modClrScheme chgLayout">
        <pc:chgData name="maeva-communication" userId="S::maeva-communication_worldcleanupday.fr#ext#@sustainableitinstitute.onmicrosoft.com::416cdfd2-fc00-4a78-83ce-158c361ffc61" providerId="AD" clId="Web-{55B601AB-6186-FBF9-E75F-3BD73CAF4842}" dt="2026-01-20T13:54:24.868" v="166" actId="1076"/>
        <pc:sldMkLst>
          <pc:docMk/>
          <pc:sldMk cId="0" sldId="314"/>
        </pc:sldMkLst>
        <pc:spChg chg="mod">
          <ac:chgData name="maeva-communication" userId="S::maeva-communication_worldcleanupday.fr#ext#@sustainableitinstitute.onmicrosoft.com::416cdfd2-fc00-4a78-83ce-158c361ffc61" providerId="AD" clId="Web-{55B601AB-6186-FBF9-E75F-3BD73CAF4842}" dt="2026-01-20T13:54:24.868" v="166" actId="1076"/>
          <ac:spMkLst>
            <pc:docMk/>
            <pc:sldMk cId="0" sldId="314"/>
            <ac:spMk id="750" creationId="{00000000-0000-0000-0000-000000000000}"/>
          </ac:spMkLst>
        </pc:spChg>
        <pc:picChg chg="del">
          <ac:chgData name="maeva-communication" userId="S::maeva-communication_worldcleanupday.fr#ext#@sustainableitinstitute.onmicrosoft.com::416cdfd2-fc00-4a78-83ce-158c361ffc61" providerId="AD" clId="Web-{55B601AB-6186-FBF9-E75F-3BD73CAF4842}" dt="2026-01-20T13:40:56.799" v="51"/>
          <ac:picMkLst>
            <pc:docMk/>
            <pc:sldMk cId="0" sldId="314"/>
            <ac:picMk id="752" creationId="{00000000-0000-0000-0000-000000000000}"/>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0:59.267" v="52"/>
        <pc:sldMkLst>
          <pc:docMk/>
          <pc:sldMk cId="0" sldId="315"/>
        </pc:sldMkLst>
        <pc:picChg chg="del">
          <ac:chgData name="maeva-communication" userId="S::maeva-communication_worldcleanupday.fr#ext#@sustainableitinstitute.onmicrosoft.com::416cdfd2-fc00-4a78-83ce-158c361ffc61" providerId="AD" clId="Web-{55B601AB-6186-FBF9-E75F-3BD73CAF4842}" dt="2026-01-20T13:40:59.267" v="52"/>
          <ac:picMkLst>
            <pc:docMk/>
            <pc:sldMk cId="0" sldId="315"/>
            <ac:picMk id="759" creationId="{00000000-0000-0000-0000-000000000000}"/>
          </ac:picMkLst>
        </pc:picChg>
      </pc:sldChg>
      <pc:sldChg chg="delSp modSp mod modClrScheme chgLayout">
        <pc:chgData name="maeva-communication" userId="S::maeva-communication_worldcleanupday.fr#ext#@sustainableitinstitute.onmicrosoft.com::416cdfd2-fc00-4a78-83ce-158c361ffc61" providerId="AD" clId="Web-{55B601AB-6186-FBF9-E75F-3BD73CAF4842}" dt="2026-01-20T13:54:01.100" v="161" actId="20577"/>
        <pc:sldMkLst>
          <pc:docMk/>
          <pc:sldMk cId="0" sldId="316"/>
        </pc:sldMkLst>
        <pc:spChg chg="mod">
          <ac:chgData name="maeva-communication" userId="S::maeva-communication_worldcleanupday.fr#ext#@sustainableitinstitute.onmicrosoft.com::416cdfd2-fc00-4a78-83ce-158c361ffc61" providerId="AD" clId="Web-{55B601AB-6186-FBF9-E75F-3BD73CAF4842}" dt="2026-01-20T13:54:01.100" v="161" actId="20577"/>
          <ac:spMkLst>
            <pc:docMk/>
            <pc:sldMk cId="0" sldId="316"/>
            <ac:spMk id="764" creationId="{00000000-0000-0000-0000-000000000000}"/>
          </ac:spMkLst>
        </pc:spChg>
        <pc:picChg chg="del">
          <ac:chgData name="maeva-communication" userId="S::maeva-communication_worldcleanupday.fr#ext#@sustainableitinstitute.onmicrosoft.com::416cdfd2-fc00-4a78-83ce-158c361ffc61" providerId="AD" clId="Web-{55B601AB-6186-FBF9-E75F-3BD73CAF4842}" dt="2026-01-20T13:41:02.252" v="53"/>
          <ac:picMkLst>
            <pc:docMk/>
            <pc:sldMk cId="0" sldId="316"/>
            <ac:picMk id="766" creationId="{00000000-0000-0000-0000-000000000000}"/>
          </ac:picMkLst>
        </pc:picChg>
      </pc:sldChg>
      <pc:sldChg chg="delSp modSp mod modClrScheme chgLayout">
        <pc:chgData name="maeva-communication" userId="S::maeva-communication_worldcleanupday.fr#ext#@sustainableitinstitute.onmicrosoft.com::416cdfd2-fc00-4a78-83ce-158c361ffc61" providerId="AD" clId="Web-{55B601AB-6186-FBF9-E75F-3BD73CAF4842}" dt="2026-01-20T13:54:50.026" v="170" actId="20577"/>
        <pc:sldMkLst>
          <pc:docMk/>
          <pc:sldMk cId="0" sldId="317"/>
        </pc:sldMkLst>
        <pc:spChg chg="mod">
          <ac:chgData name="maeva-communication" userId="S::maeva-communication_worldcleanupday.fr#ext#@sustainableitinstitute.onmicrosoft.com::416cdfd2-fc00-4a78-83ce-158c361ffc61" providerId="AD" clId="Web-{55B601AB-6186-FBF9-E75F-3BD73CAF4842}" dt="2026-01-20T13:54:50.026" v="170" actId="20577"/>
          <ac:spMkLst>
            <pc:docMk/>
            <pc:sldMk cId="0" sldId="317"/>
            <ac:spMk id="771" creationId="{00000000-0000-0000-0000-000000000000}"/>
          </ac:spMkLst>
        </pc:spChg>
        <pc:picChg chg="del">
          <ac:chgData name="maeva-communication" userId="S::maeva-communication_worldcleanupday.fr#ext#@sustainableitinstitute.onmicrosoft.com::416cdfd2-fc00-4a78-83ce-158c361ffc61" providerId="AD" clId="Web-{55B601AB-6186-FBF9-E75F-3BD73CAF4842}" dt="2026-01-20T13:41:04.689" v="54"/>
          <ac:picMkLst>
            <pc:docMk/>
            <pc:sldMk cId="0" sldId="317"/>
            <ac:picMk id="773" creationId="{00000000-0000-0000-0000-000000000000}"/>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1:13.752" v="57"/>
        <pc:sldMkLst>
          <pc:docMk/>
          <pc:sldMk cId="0" sldId="321"/>
        </pc:sldMkLst>
        <pc:picChg chg="del">
          <ac:chgData name="maeva-communication" userId="S::maeva-communication_worldcleanupday.fr#ext#@sustainableitinstitute.onmicrosoft.com::416cdfd2-fc00-4a78-83ce-158c361ffc61" providerId="AD" clId="Web-{55B601AB-6186-FBF9-E75F-3BD73CAF4842}" dt="2026-01-20T13:41:13.752" v="57"/>
          <ac:picMkLst>
            <pc:docMk/>
            <pc:sldMk cId="0" sldId="321"/>
            <ac:picMk id="803" creationId="{00000000-0000-0000-0000-000000000000}"/>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1:15.721" v="58"/>
        <pc:sldMkLst>
          <pc:docMk/>
          <pc:sldMk cId="0" sldId="322"/>
        </pc:sldMkLst>
        <pc:picChg chg="del">
          <ac:chgData name="maeva-communication" userId="S::maeva-communication_worldcleanupday.fr#ext#@sustainableitinstitute.onmicrosoft.com::416cdfd2-fc00-4a78-83ce-158c361ffc61" providerId="AD" clId="Web-{55B601AB-6186-FBF9-E75F-3BD73CAF4842}" dt="2026-01-20T13:41:15.721" v="58"/>
          <ac:picMkLst>
            <pc:docMk/>
            <pc:sldMk cId="0" sldId="322"/>
            <ac:picMk id="811" creationId="{00000000-0000-0000-0000-000000000000}"/>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1:19.456" v="59"/>
        <pc:sldMkLst>
          <pc:docMk/>
          <pc:sldMk cId="0" sldId="323"/>
        </pc:sldMkLst>
        <pc:picChg chg="del">
          <ac:chgData name="maeva-communication" userId="S::maeva-communication_worldcleanupday.fr#ext#@sustainableitinstitute.onmicrosoft.com::416cdfd2-fc00-4a78-83ce-158c361ffc61" providerId="AD" clId="Web-{55B601AB-6186-FBF9-E75F-3BD73CAF4842}" dt="2026-01-20T13:41:19.456" v="59"/>
          <ac:picMkLst>
            <pc:docMk/>
            <pc:sldMk cId="0" sldId="323"/>
            <ac:picMk id="819" creationId="{00000000-0000-0000-0000-000000000000}"/>
          </ac:picMkLst>
        </pc:picChg>
      </pc:sldChg>
      <pc:sldChg chg="delSp mod ord modClrScheme chgLayout">
        <pc:chgData name="maeva-communication" userId="S::maeva-communication_worldcleanupday.fr#ext#@sustainableitinstitute.onmicrosoft.com::416cdfd2-fc00-4a78-83ce-158c361ffc61" providerId="AD" clId="Web-{55B601AB-6186-FBF9-E75F-3BD73CAF4842}" dt="2026-01-20T13:56:09.110" v="171"/>
        <pc:sldMkLst>
          <pc:docMk/>
          <pc:sldMk cId="0" sldId="324"/>
        </pc:sldMkLst>
        <pc:picChg chg="del">
          <ac:chgData name="maeva-communication" userId="S::maeva-communication_worldcleanupday.fr#ext#@sustainableitinstitute.onmicrosoft.com::416cdfd2-fc00-4a78-83ce-158c361ffc61" providerId="AD" clId="Web-{55B601AB-6186-FBF9-E75F-3BD73CAF4842}" dt="2026-01-20T13:41:21.534" v="60"/>
          <ac:picMkLst>
            <pc:docMk/>
            <pc:sldMk cId="0" sldId="324"/>
            <ac:picMk id="826" creationId="{00000000-0000-0000-0000-000000000000}"/>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1:45.488" v="65"/>
        <pc:sldMkLst>
          <pc:docMk/>
          <pc:sldMk cId="0" sldId="328"/>
        </pc:sldMkLst>
        <pc:picChg chg="del">
          <ac:chgData name="maeva-communication" userId="S::maeva-communication_worldcleanupday.fr#ext#@sustainableitinstitute.onmicrosoft.com::416cdfd2-fc00-4a78-83ce-158c361ffc61" providerId="AD" clId="Web-{55B601AB-6186-FBF9-E75F-3BD73CAF4842}" dt="2026-01-20T13:41:45.488" v="65"/>
          <ac:picMkLst>
            <pc:docMk/>
            <pc:sldMk cId="0" sldId="328"/>
            <ac:picMk id="856" creationId="{00000000-0000-0000-0000-000000000000}"/>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1:49.097" v="66"/>
        <pc:sldMkLst>
          <pc:docMk/>
          <pc:sldMk cId="0" sldId="329"/>
        </pc:sldMkLst>
        <pc:picChg chg="del">
          <ac:chgData name="maeva-communication" userId="S::maeva-communication_worldcleanupday.fr#ext#@sustainableitinstitute.onmicrosoft.com::416cdfd2-fc00-4a78-83ce-158c361ffc61" providerId="AD" clId="Web-{55B601AB-6186-FBF9-E75F-3BD73CAF4842}" dt="2026-01-20T13:41:49.097" v="66"/>
          <ac:picMkLst>
            <pc:docMk/>
            <pc:sldMk cId="0" sldId="329"/>
            <ac:picMk id="869" creationId="{00000000-0000-0000-0000-000000000000}"/>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1:59.410" v="69"/>
        <pc:sldMkLst>
          <pc:docMk/>
          <pc:sldMk cId="0" sldId="332"/>
        </pc:sldMkLst>
        <pc:picChg chg="del">
          <ac:chgData name="maeva-communication" userId="S::maeva-communication_worldcleanupday.fr#ext#@sustainableitinstitute.onmicrosoft.com::416cdfd2-fc00-4a78-83ce-158c361ffc61" providerId="AD" clId="Web-{55B601AB-6186-FBF9-E75F-3BD73CAF4842}" dt="2026-01-20T13:41:59.410" v="69"/>
          <ac:picMkLst>
            <pc:docMk/>
            <pc:sldMk cId="0" sldId="332"/>
            <ac:picMk id="892" creationId="{00000000-0000-0000-0000-000000000000}"/>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0:19.844" v="45"/>
        <pc:sldMkLst>
          <pc:docMk/>
          <pc:sldMk cId="473839344" sldId="335"/>
        </pc:sldMkLst>
        <pc:picChg chg="del">
          <ac:chgData name="maeva-communication" userId="S::maeva-communication_worldcleanupday.fr#ext#@sustainableitinstitute.onmicrosoft.com::416cdfd2-fc00-4a78-83ce-158c361ffc61" providerId="AD" clId="Web-{55B601AB-6186-FBF9-E75F-3BD73CAF4842}" dt="2026-01-20T13:40:19.844" v="45"/>
          <ac:picMkLst>
            <pc:docMk/>
            <pc:sldMk cId="473839344" sldId="335"/>
            <ac:picMk id="279" creationId="{00000000-0000-0000-0000-000000000000}"/>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0:23.203" v="46"/>
        <pc:sldMkLst>
          <pc:docMk/>
          <pc:sldMk cId="3954420986" sldId="336"/>
        </pc:sldMkLst>
        <pc:picChg chg="del">
          <ac:chgData name="maeva-communication" userId="S::maeva-communication_worldcleanupday.fr#ext#@sustainableitinstitute.onmicrosoft.com::416cdfd2-fc00-4a78-83ce-158c361ffc61" providerId="AD" clId="Web-{55B601AB-6186-FBF9-E75F-3BD73CAF4842}" dt="2026-01-20T13:40:23.203" v="46"/>
          <ac:picMkLst>
            <pc:docMk/>
            <pc:sldMk cId="3954420986" sldId="336"/>
            <ac:picMk id="291" creationId="{00000000-0000-0000-0000-000000000000}"/>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1:08.283" v="55"/>
        <pc:sldMkLst>
          <pc:docMk/>
          <pc:sldMk cId="1297658814" sldId="337"/>
        </pc:sldMkLst>
        <pc:picChg chg="del">
          <ac:chgData name="maeva-communication" userId="S::maeva-communication_worldcleanupday.fr#ext#@sustainableitinstitute.onmicrosoft.com::416cdfd2-fc00-4a78-83ce-158c361ffc61" providerId="AD" clId="Web-{55B601AB-6186-FBF9-E75F-3BD73CAF4842}" dt="2026-01-20T13:41:08.283" v="55"/>
          <ac:picMkLst>
            <pc:docMk/>
            <pc:sldMk cId="1297658814" sldId="337"/>
            <ac:picMk id="677" creationId="{BF0E2832-8E6A-FF49-4702-0CD54965DEC6}"/>
          </ac:picMkLst>
        </pc:picChg>
      </pc:sldChg>
      <pc:sldChg chg="delSp mod ord modClrScheme chgLayout">
        <pc:chgData name="maeva-communication" userId="S::maeva-communication_worldcleanupday.fr#ext#@sustainableitinstitute.onmicrosoft.com::416cdfd2-fc00-4a78-83ce-158c361ffc61" providerId="AD" clId="Web-{55B601AB-6186-FBF9-E75F-3BD73CAF4842}" dt="2026-01-20T13:56:26.720" v="173"/>
        <pc:sldMkLst>
          <pc:docMk/>
          <pc:sldMk cId="1837081545" sldId="339"/>
        </pc:sldMkLst>
        <pc:picChg chg="del">
          <ac:chgData name="maeva-communication" userId="S::maeva-communication_worldcleanupday.fr#ext#@sustainableitinstitute.onmicrosoft.com::416cdfd2-fc00-4a78-83ce-158c361ffc61" providerId="AD" clId="Web-{55B601AB-6186-FBF9-E75F-3BD73CAF4842}" dt="2026-01-20T13:40:29.579" v="48"/>
          <ac:picMkLst>
            <pc:docMk/>
            <pc:sldMk cId="1837081545" sldId="339"/>
            <ac:picMk id="826" creationId="{5952F00C-ECCD-C13F-7038-3A0F9B27504B}"/>
          </ac:picMkLst>
        </pc:picChg>
      </pc:sldChg>
      <pc:sldChg chg="delSp modSp mod modClrScheme chgLayout">
        <pc:chgData name="maeva-communication" userId="S::maeva-communication_worldcleanupday.fr#ext#@sustainableitinstitute.onmicrosoft.com::416cdfd2-fc00-4a78-83ce-158c361ffc61" providerId="AD" clId="Web-{55B601AB-6186-FBF9-E75F-3BD73CAF4842}" dt="2026-01-20T13:41:33.034" v="62" actId="1076"/>
        <pc:sldMkLst>
          <pc:docMk/>
          <pc:sldMk cId="2494739593" sldId="341"/>
        </pc:sldMkLst>
        <pc:spChg chg="mod ord">
          <ac:chgData name="maeva-communication" userId="S::maeva-communication_worldcleanupday.fr#ext#@sustainableitinstitute.onmicrosoft.com::416cdfd2-fc00-4a78-83ce-158c361ffc61" providerId="AD" clId="Web-{55B601AB-6186-FBF9-E75F-3BD73CAF4842}" dt="2026-01-20T13:41:33.034" v="62" actId="1076"/>
          <ac:spMkLst>
            <pc:docMk/>
            <pc:sldMk cId="2494739593" sldId="341"/>
            <ac:spMk id="734" creationId="{102F0384-41D9-1EFF-2260-0DC114EB014B}"/>
          </ac:spMkLst>
        </pc:spChg>
        <pc:picChg chg="del">
          <ac:chgData name="maeva-communication" userId="S::maeva-communication_worldcleanupday.fr#ext#@sustainableitinstitute.onmicrosoft.com::416cdfd2-fc00-4a78-83ce-158c361ffc61" providerId="AD" clId="Web-{55B601AB-6186-FBF9-E75F-3BD73CAF4842}" dt="2026-01-20T13:41:23.784" v="61"/>
          <ac:picMkLst>
            <pc:docMk/>
            <pc:sldMk cId="2494739593" sldId="341"/>
            <ac:picMk id="736" creationId="{3A1B314F-0C64-BC86-8852-B475381719C0}"/>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1:40.832" v="63"/>
        <pc:sldMkLst>
          <pc:docMk/>
          <pc:sldMk cId="2298830973" sldId="342"/>
        </pc:sldMkLst>
        <pc:picChg chg="del">
          <ac:chgData name="maeva-communication" userId="S::maeva-communication_worldcleanupday.fr#ext#@sustainableitinstitute.onmicrosoft.com::416cdfd2-fc00-4a78-83ce-158c361ffc61" providerId="AD" clId="Web-{55B601AB-6186-FBF9-E75F-3BD73CAF4842}" dt="2026-01-20T13:41:40.832" v="63"/>
          <ac:picMkLst>
            <pc:docMk/>
            <pc:sldMk cId="2298830973" sldId="342"/>
            <ac:picMk id="773" creationId="{F19FD443-DA70-762C-84E4-2250291021AE}"/>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1:43.582" v="64"/>
        <pc:sldMkLst>
          <pc:docMk/>
          <pc:sldMk cId="97577580" sldId="343"/>
        </pc:sldMkLst>
        <pc:picChg chg="del">
          <ac:chgData name="maeva-communication" userId="S::maeva-communication_worldcleanupday.fr#ext#@sustainableitinstitute.onmicrosoft.com::416cdfd2-fc00-4a78-83ce-158c361ffc61" providerId="AD" clId="Web-{55B601AB-6186-FBF9-E75F-3BD73CAF4842}" dt="2026-01-20T13:41:43.582" v="64"/>
          <ac:picMkLst>
            <pc:docMk/>
            <pc:sldMk cId="97577580" sldId="343"/>
            <ac:picMk id="677" creationId="{A12B7B7E-56F6-5158-7F59-1E971643DB97}"/>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1:52.754" v="67"/>
        <pc:sldMkLst>
          <pc:docMk/>
          <pc:sldMk cId="1029424280" sldId="344"/>
        </pc:sldMkLst>
        <pc:picChg chg="del">
          <ac:chgData name="maeva-communication" userId="S::maeva-communication_worldcleanupday.fr#ext#@sustainableitinstitute.onmicrosoft.com::416cdfd2-fc00-4a78-83ce-158c361ffc61" providerId="AD" clId="Web-{55B601AB-6186-FBF9-E75F-3BD73CAF4842}" dt="2026-01-20T13:41:52.754" v="67"/>
          <ac:picMkLst>
            <pc:docMk/>
            <pc:sldMk cId="1029424280" sldId="344"/>
            <ac:picMk id="684" creationId="{A2059BD7-B569-E15D-CC60-DA134E391696}"/>
          </ac:picMkLst>
        </pc:picChg>
      </pc:sldChg>
      <pc:sldChg chg="addSp delSp mod modClrScheme chgLayout">
        <pc:chgData name="maeva-communication" userId="S::maeva-communication_worldcleanupday.fr#ext#@sustainableitinstitute.onmicrosoft.com::416cdfd2-fc00-4a78-83ce-158c361ffc61" providerId="AD" clId="Web-{55B601AB-6186-FBF9-E75F-3BD73CAF4842}" dt="2026-01-20T13:38:51.042" v="20"/>
        <pc:sldMkLst>
          <pc:docMk/>
          <pc:sldMk cId="261850900" sldId="345"/>
        </pc:sldMkLst>
        <pc:picChg chg="add">
          <ac:chgData name="maeva-communication" userId="S::maeva-communication_worldcleanupday.fr#ext#@sustainableitinstitute.onmicrosoft.com::416cdfd2-fc00-4a78-83ce-158c361ffc61" providerId="AD" clId="Web-{55B601AB-6186-FBF9-E75F-3BD73CAF4842}" dt="2026-01-20T13:38:34.135" v="16"/>
          <ac:picMkLst>
            <pc:docMk/>
            <pc:sldMk cId="261850900" sldId="345"/>
            <ac:picMk id="3" creationId="{4FBF2592-558F-E6AB-AA02-750894632542}"/>
          </ac:picMkLst>
        </pc:picChg>
        <pc:picChg chg="add del">
          <ac:chgData name="maeva-communication" userId="S::maeva-communication_worldcleanupday.fr#ext#@sustainableitinstitute.onmicrosoft.com::416cdfd2-fc00-4a78-83ce-158c361ffc61" providerId="AD" clId="Web-{55B601AB-6186-FBF9-E75F-3BD73CAF4842}" dt="2026-01-20T13:38:51.042" v="20"/>
          <ac:picMkLst>
            <pc:docMk/>
            <pc:sldMk cId="261850900" sldId="345"/>
            <ac:picMk id="744" creationId="{4F48B0F4-6137-23BB-C8B2-A735D06923E0}"/>
          </ac:picMkLst>
        </pc:picChg>
        <pc:picChg chg="del">
          <ac:chgData name="maeva-communication" userId="S::maeva-communication_worldcleanupday.fr#ext#@sustainableitinstitute.onmicrosoft.com::416cdfd2-fc00-4a78-83ce-158c361ffc61" providerId="AD" clId="Web-{55B601AB-6186-FBF9-E75F-3BD73CAF4842}" dt="2026-01-20T13:38:33.119" v="15"/>
          <ac:picMkLst>
            <pc:docMk/>
            <pc:sldMk cId="261850900" sldId="345"/>
            <ac:picMk id="745" creationId="{02BE0C40-709E-1CB9-5072-CE7DA6C9EE70}"/>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1:55.441" v="68"/>
        <pc:sldMkLst>
          <pc:docMk/>
          <pc:sldMk cId="821917399" sldId="346"/>
        </pc:sldMkLst>
        <pc:picChg chg="del">
          <ac:chgData name="maeva-communication" userId="S::maeva-communication_worldcleanupday.fr#ext#@sustainableitinstitute.onmicrosoft.com::416cdfd2-fc00-4a78-83ce-158c361ffc61" providerId="AD" clId="Web-{55B601AB-6186-FBF9-E75F-3BD73CAF4842}" dt="2026-01-20T13:41:55.441" v="68"/>
          <ac:picMkLst>
            <pc:docMk/>
            <pc:sldMk cId="821917399" sldId="346"/>
            <ac:picMk id="803" creationId="{D54EE007-A4F0-A646-567C-3C832E0800D3}"/>
          </ac:picMkLst>
        </pc:picChg>
      </pc:sldChg>
      <pc:sldChg chg="delSp mod modClrScheme chgLayout">
        <pc:chgData name="maeva-communication" userId="S::maeva-communication_worldcleanupday.fr#ext#@sustainableitinstitute.onmicrosoft.com::416cdfd2-fc00-4a78-83ce-158c361ffc61" providerId="AD" clId="Web-{55B601AB-6186-FBF9-E75F-3BD73CAF4842}" dt="2026-01-20T13:41:10.346" v="56"/>
        <pc:sldMkLst>
          <pc:docMk/>
          <pc:sldMk cId="3132931895" sldId="348"/>
        </pc:sldMkLst>
        <pc:picChg chg="del">
          <ac:chgData name="maeva-communication" userId="S::maeva-communication_worldcleanupday.fr#ext#@sustainableitinstitute.onmicrosoft.com::416cdfd2-fc00-4a78-83ce-158c361ffc61" providerId="AD" clId="Web-{55B601AB-6186-FBF9-E75F-3BD73CAF4842}" dt="2026-01-20T13:41:10.346" v="56"/>
          <ac:picMkLst>
            <pc:docMk/>
            <pc:sldMk cId="3132931895" sldId="348"/>
            <ac:picMk id="684" creationId="{7E649828-FFA2-7BC6-2239-D668FD236F8A}"/>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5-02-18T11:34:40.061" idx="1">
    <p:pos x="6000" y="0"/>
    <p:text>Ajouter photo guide 1 qd il sera mis à jour</p:text>
    <p:extLst>
      <p:ext uri="{C676402C-5697-4E1C-873F-D02D1690AC5C}">
        <p15:threadingInfo xmlns:p15="http://schemas.microsoft.com/office/powerpoint/2012/main" timeZoneBias="0"/>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commentPostId="AAABeUSkcRg"/>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5-02-18T11:34:40.061" idx="2">
    <p:pos x="6000" y="0"/>
    <p:text>Ajouter photo guide 1 qd il sera mis à jour</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etsdoitfoundation.org/"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digitalcleanupday.org/"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ecologic-france.com/ecologic/nouvelle-box-gsm-a-venir.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Virginie Guérin, Présidente du World Cleanup Day et Jean Christophe Chaussat, Président de l’INR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OK</a:t>
            </a:r>
            <a:endParaRPr/>
          </a:p>
        </p:txBody>
      </p:sp>
      <p:sp>
        <p:nvSpPr>
          <p:cNvPr id="396" name="Google Shape;39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
        <p:nvSpPr>
          <p:cNvPr id="409" name="Google Shape;409;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
        <p:nvSpPr>
          <p:cNvPr id="428" name="Google Shape;428;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US" sz="1200">
                <a:solidFill>
                  <a:srgbClr val="666666"/>
                </a:solidFill>
              </a:rPr>
              <a:t>Le Digital Cleanup Day est une initiative de World Cleanup Day France et l’Institut du Numérique Responsable lancée en 2020 sous le nom Cyber World CleanUp Day dont l’idée est de permettre, à tout utilisateur, d’agir concrètement sur son empreinte environnementale liée au numérique ! </a:t>
            </a:r>
            <a:endParaRPr sz="1200">
              <a:solidFill>
                <a:srgbClr val="666666"/>
              </a:solidFill>
            </a:endParaRPr>
          </a:p>
          <a:p>
            <a:pPr marL="457200" lvl="0" indent="-304800" algn="l" rtl="0">
              <a:lnSpc>
                <a:spcPct val="115000"/>
              </a:lnSpc>
              <a:spcBef>
                <a:spcPts val="0"/>
              </a:spcBef>
              <a:spcAft>
                <a:spcPts val="0"/>
              </a:spcAft>
              <a:buClr>
                <a:schemeClr val="dk1"/>
              </a:buClr>
              <a:buSzPts val="1200"/>
              <a:buChar char="●"/>
            </a:pPr>
            <a:r>
              <a:rPr lang="en-US" sz="1200">
                <a:solidFill>
                  <a:srgbClr val="666666"/>
                </a:solidFill>
              </a:rPr>
              <a:t>Cet événement est porté à l’international par </a:t>
            </a:r>
            <a:r>
              <a:rPr lang="en-US" sz="1200">
                <a:solidFill>
                  <a:srgbClr val="4787C7"/>
                </a:solidFill>
                <a:uFill>
                  <a:noFill/>
                </a:uFill>
                <a:hlinkClick r:id="rId3">
                  <a:extLst>
                    <a:ext uri="{A12FA001-AC4F-418D-AE19-62706E023703}">
                      <ahyp:hlinkClr xmlns:ahyp="http://schemas.microsoft.com/office/drawing/2018/hyperlinkcolor" val="tx"/>
                    </a:ext>
                  </a:extLst>
                </a:hlinkClick>
              </a:rPr>
              <a:t>Let’s Do It World</a:t>
            </a:r>
            <a:r>
              <a:rPr lang="en-US" sz="1200">
                <a:solidFill>
                  <a:srgbClr val="666666"/>
                </a:solidFill>
              </a:rPr>
              <a:t>. </a:t>
            </a:r>
            <a:r>
              <a:rPr lang="en-US" sz="1200" u="sng">
                <a:solidFill>
                  <a:srgbClr val="0097A7"/>
                </a:solidFill>
                <a:hlinkClick r:id="rId4">
                  <a:extLst>
                    <a:ext uri="{A12FA001-AC4F-418D-AE19-62706E023703}">
                      <ahyp:hlinkClr xmlns:ahyp="http://schemas.microsoft.com/office/drawing/2018/hyperlinkcolor" val="tx"/>
                    </a:ext>
                  </a:extLst>
                </a:hlinkClick>
              </a:rPr>
              <a:t>https://www.digitalcleanupday.org/</a:t>
            </a:r>
            <a:r>
              <a:rPr lang="en-US" sz="1200">
                <a:solidFill>
                  <a:srgbClr val="666666"/>
                </a:solidFill>
              </a:rPr>
              <a:t> </a:t>
            </a:r>
            <a:endParaRPr sz="1200">
              <a:solidFill>
                <a:srgbClr val="666666"/>
              </a:solidFill>
            </a:endParaRPr>
          </a:p>
          <a:p>
            <a:pPr marL="0" lvl="0" indent="0" algn="l" rtl="0">
              <a:lnSpc>
                <a:spcPct val="115000"/>
              </a:lnSpc>
              <a:spcBef>
                <a:spcPts val="0"/>
              </a:spcBef>
              <a:spcAft>
                <a:spcPts val="0"/>
              </a:spcAft>
              <a:buClr>
                <a:schemeClr val="dk1"/>
              </a:buClr>
              <a:buSzPts val="1100"/>
              <a:buFont typeface="Arial"/>
              <a:buNone/>
            </a:pPr>
            <a:endParaRPr sz="1200">
              <a:solidFill>
                <a:srgbClr val="666666"/>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endParaRPr sz="1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Julien Nora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Julien Nora</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
        <p:nvSpPr>
          <p:cNvPr id="505" name="Google Shape;50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OK</a:t>
            </a:r>
            <a:endParaRPr/>
          </a:p>
        </p:txBody>
      </p:sp>
      <p:sp>
        <p:nvSpPr>
          <p:cNvPr id="513" name="Google Shape;51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a:extLst>
            <a:ext uri="{FF2B5EF4-FFF2-40B4-BE49-F238E27FC236}">
              <a16:creationId xmlns:a16="http://schemas.microsoft.com/office/drawing/2014/main" id="{91E2C024-1811-2781-33D5-938F156DB863}"/>
            </a:ext>
          </a:extLst>
        </p:cNvPr>
        <p:cNvGrpSpPr/>
        <p:nvPr/>
      </p:nvGrpSpPr>
      <p:grpSpPr>
        <a:xfrm>
          <a:off x="0" y="0"/>
          <a:ext cx="0" cy="0"/>
          <a:chOff x="0" y="0"/>
          <a:chExt cx="0" cy="0"/>
        </a:xfrm>
      </p:grpSpPr>
      <p:sp>
        <p:nvSpPr>
          <p:cNvPr id="822" name="Google Shape;822;g337f7921900_5_16:notes">
            <a:extLst>
              <a:ext uri="{FF2B5EF4-FFF2-40B4-BE49-F238E27FC236}">
                <a16:creationId xmlns:a16="http://schemas.microsoft.com/office/drawing/2014/main" id="{07E4F667-3A42-F44B-ED49-075BC2803FC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g337f7921900_5_16:notes">
            <a:extLst>
              <a:ext uri="{FF2B5EF4-FFF2-40B4-BE49-F238E27FC236}">
                <a16:creationId xmlns:a16="http://schemas.microsoft.com/office/drawing/2014/main" id="{0D42214E-996A-E3D1-CA42-BCDCA4924AD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g337f7921900_5_16:notes">
            <a:extLst>
              <a:ext uri="{FF2B5EF4-FFF2-40B4-BE49-F238E27FC236}">
                <a16:creationId xmlns:a16="http://schemas.microsoft.com/office/drawing/2014/main" id="{E4E7CF14-2167-4868-0493-C85D2B6F208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28168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OK</a:t>
            </a:r>
            <a:endParaRPr/>
          </a:p>
        </p:txBody>
      </p:sp>
      <p:sp>
        <p:nvSpPr>
          <p:cNvPr id="529" name="Google Shape;52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
        <p:nvSpPr>
          <p:cNvPr id="545" name="Google Shape;54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
        <p:nvSpPr>
          <p:cNvPr id="536" name="Google Shape;53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34cb512e48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OK</a:t>
            </a:r>
            <a:endParaRPr/>
          </a:p>
        </p:txBody>
      </p:sp>
      <p:sp>
        <p:nvSpPr>
          <p:cNvPr id="558" name="Google Shape;558;g334cb512e48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34cb512e4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34cb512e4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
        <p:nvSpPr>
          <p:cNvPr id="589" name="Google Shape;58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
        <p:nvSpPr>
          <p:cNvPr id="565" name="Google Shape;56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34cb512e48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OK</a:t>
            </a:r>
            <a:endParaRPr/>
          </a:p>
        </p:txBody>
      </p:sp>
      <p:sp>
        <p:nvSpPr>
          <p:cNvPr id="603" name="Google Shape;603;g334cb512e48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Google Shape;618;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0" name="Google Shape;61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334cb512e48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OK</a:t>
            </a:r>
            <a:endParaRPr/>
          </a:p>
        </p:txBody>
      </p:sp>
      <p:sp>
        <p:nvSpPr>
          <p:cNvPr id="646" name="Google Shape;646;g334cb512e4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1" name="Google Shape;661;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OK</a:t>
            </a:r>
            <a:endParaRPr/>
          </a:p>
        </p:txBody>
      </p:sp>
      <p:sp>
        <p:nvSpPr>
          <p:cNvPr id="653" name="Google Shape;65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a:extLst>
            <a:ext uri="{FF2B5EF4-FFF2-40B4-BE49-F238E27FC236}">
              <a16:creationId xmlns:a16="http://schemas.microsoft.com/office/drawing/2014/main" id="{DA5C8CC7-6C8D-2F9D-4479-CDCB808ABCE0}"/>
            </a:ext>
          </a:extLst>
        </p:cNvPr>
        <p:cNvGrpSpPr/>
        <p:nvPr/>
      </p:nvGrpSpPr>
      <p:grpSpPr>
        <a:xfrm>
          <a:off x="0" y="0"/>
          <a:ext cx="0" cy="0"/>
          <a:chOff x="0" y="0"/>
          <a:chExt cx="0" cy="0"/>
        </a:xfrm>
      </p:grpSpPr>
      <p:sp>
        <p:nvSpPr>
          <p:cNvPr id="673" name="Google Shape;673;p50:notes">
            <a:extLst>
              <a:ext uri="{FF2B5EF4-FFF2-40B4-BE49-F238E27FC236}">
                <a16:creationId xmlns:a16="http://schemas.microsoft.com/office/drawing/2014/main" id="{8A73F01B-7A43-700C-B7D8-2A164ADD66A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4" name="Google Shape;674;p50:notes">
            <a:extLst>
              <a:ext uri="{FF2B5EF4-FFF2-40B4-BE49-F238E27FC236}">
                <a16:creationId xmlns:a16="http://schemas.microsoft.com/office/drawing/2014/main" id="{EBA0146A-6F40-FC0B-A385-578C9F303E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577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09cbb75d3b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309cbb75d3b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69" name="Google Shape;169;g309cbb75d3b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a:extLst>
            <a:ext uri="{FF2B5EF4-FFF2-40B4-BE49-F238E27FC236}">
              <a16:creationId xmlns:a16="http://schemas.microsoft.com/office/drawing/2014/main" id="{4CEE8208-0F7C-4C2F-476D-5FC7D835E28B}"/>
            </a:ext>
          </a:extLst>
        </p:cNvPr>
        <p:cNvGrpSpPr/>
        <p:nvPr/>
      </p:nvGrpSpPr>
      <p:grpSpPr>
        <a:xfrm>
          <a:off x="0" y="0"/>
          <a:ext cx="0" cy="0"/>
          <a:chOff x="0" y="0"/>
          <a:chExt cx="0" cy="0"/>
        </a:xfrm>
      </p:grpSpPr>
      <p:sp>
        <p:nvSpPr>
          <p:cNvPr id="679" name="Google Shape;679;p51:notes">
            <a:extLst>
              <a:ext uri="{FF2B5EF4-FFF2-40B4-BE49-F238E27FC236}">
                <a16:creationId xmlns:a16="http://schemas.microsoft.com/office/drawing/2014/main" id="{C6F6ECF1-5F3F-BE80-2351-F776A76F56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p51:notes">
            <a:extLst>
              <a:ext uri="{FF2B5EF4-FFF2-40B4-BE49-F238E27FC236}">
                <a16:creationId xmlns:a16="http://schemas.microsoft.com/office/drawing/2014/main" id="{CE18FB96-C96E-F8D7-82AC-3E0C9CE3A56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300"/>
          </a:p>
        </p:txBody>
      </p:sp>
    </p:spTree>
    <p:extLst>
      <p:ext uri="{BB962C8B-B14F-4D97-AF65-F5344CB8AC3E}">
        <p14:creationId xmlns:p14="http://schemas.microsoft.com/office/powerpoint/2010/main" val="37034473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34cb512e48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7" name="Google Shape;687;g334cb512e48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Julien Nora</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sz="1600" u="sng">
                <a:solidFill>
                  <a:schemeClr val="hlink"/>
                </a:solidFill>
                <a:hlinkClick r:id="rId3"/>
              </a:rPr>
              <a:t>https://www.ecologic-france.com/ecologic/nouvelle-box-gsm-a-venir.html</a:t>
            </a:r>
            <a:r>
              <a:rPr lang="fr" sz="1600">
                <a:solidFill>
                  <a:schemeClr val="dk1"/>
                </a:solidFill>
              </a:rPr>
              <a:t>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OK</a:t>
            </a:r>
            <a:endParaRPr/>
          </a:p>
        </p:txBody>
      </p:sp>
      <p:sp>
        <p:nvSpPr>
          <p:cNvPr id="715" name="Google Shape;71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1" name="Google Shape;731;p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2" name="Google Shape;742;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5" name="Google Shape;755;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OK</a:t>
            </a:r>
            <a:endParaRPr/>
          </a:p>
        </p:txBody>
      </p:sp>
      <p:sp>
        <p:nvSpPr>
          <p:cNvPr id="254" name="Google Shape;2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9" name="Google Shape;769;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a:extLst>
            <a:ext uri="{FF2B5EF4-FFF2-40B4-BE49-F238E27FC236}">
              <a16:creationId xmlns:a16="http://schemas.microsoft.com/office/drawing/2014/main" id="{6A88678B-D228-9C7C-990D-5DFBF66DC3A8}"/>
            </a:ext>
          </a:extLst>
        </p:cNvPr>
        <p:cNvGrpSpPr/>
        <p:nvPr/>
      </p:nvGrpSpPr>
      <p:grpSpPr>
        <a:xfrm>
          <a:off x="0" y="0"/>
          <a:ext cx="0" cy="0"/>
          <a:chOff x="0" y="0"/>
          <a:chExt cx="0" cy="0"/>
        </a:xfrm>
      </p:grpSpPr>
      <p:sp>
        <p:nvSpPr>
          <p:cNvPr id="822" name="Google Shape;822;g337f7921900_5_16:notes">
            <a:extLst>
              <a:ext uri="{FF2B5EF4-FFF2-40B4-BE49-F238E27FC236}">
                <a16:creationId xmlns:a16="http://schemas.microsoft.com/office/drawing/2014/main" id="{FD3FEA3C-8042-1C48-3F63-3F6FD548675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g337f7921900_5_16:notes">
            <a:extLst>
              <a:ext uri="{FF2B5EF4-FFF2-40B4-BE49-F238E27FC236}">
                <a16:creationId xmlns:a16="http://schemas.microsoft.com/office/drawing/2014/main" id="{02B43EAD-8320-D413-0C15-51297C6C716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g337f7921900_5_16:notes">
            <a:extLst>
              <a:ext uri="{FF2B5EF4-FFF2-40B4-BE49-F238E27FC236}">
                <a16:creationId xmlns:a16="http://schemas.microsoft.com/office/drawing/2014/main" id="{FCD65118-72A4-F66F-8DFB-5E098AFCDBF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435027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a:extLst>
            <a:ext uri="{FF2B5EF4-FFF2-40B4-BE49-F238E27FC236}">
              <a16:creationId xmlns:a16="http://schemas.microsoft.com/office/drawing/2014/main" id="{3F409749-E24C-4C96-E30B-DA7493944ADC}"/>
            </a:ext>
          </a:extLst>
        </p:cNvPr>
        <p:cNvGrpSpPr/>
        <p:nvPr/>
      </p:nvGrpSpPr>
      <p:grpSpPr>
        <a:xfrm>
          <a:off x="0" y="0"/>
          <a:ext cx="0" cy="0"/>
          <a:chOff x="0" y="0"/>
          <a:chExt cx="0" cy="0"/>
        </a:xfrm>
      </p:grpSpPr>
      <p:sp>
        <p:nvSpPr>
          <p:cNvPr id="673" name="Google Shape;673;p50:notes">
            <a:extLst>
              <a:ext uri="{FF2B5EF4-FFF2-40B4-BE49-F238E27FC236}">
                <a16:creationId xmlns:a16="http://schemas.microsoft.com/office/drawing/2014/main" id="{86959AFC-9054-FD71-7DBA-BE123315A79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4" name="Google Shape;674;p50:notes">
            <a:extLst>
              <a:ext uri="{FF2B5EF4-FFF2-40B4-BE49-F238E27FC236}">
                <a16:creationId xmlns:a16="http://schemas.microsoft.com/office/drawing/2014/main" id="{5B90976B-B27D-A891-8959-51272B2E78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03185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a:extLst>
            <a:ext uri="{FF2B5EF4-FFF2-40B4-BE49-F238E27FC236}">
              <a16:creationId xmlns:a16="http://schemas.microsoft.com/office/drawing/2014/main" id="{D9204063-D49E-5281-2625-B6E6874D71C6}"/>
            </a:ext>
          </a:extLst>
        </p:cNvPr>
        <p:cNvGrpSpPr/>
        <p:nvPr/>
      </p:nvGrpSpPr>
      <p:grpSpPr>
        <a:xfrm>
          <a:off x="0" y="0"/>
          <a:ext cx="0" cy="0"/>
          <a:chOff x="0" y="0"/>
          <a:chExt cx="0" cy="0"/>
        </a:xfrm>
      </p:grpSpPr>
      <p:sp>
        <p:nvSpPr>
          <p:cNvPr id="679" name="Google Shape;679;p51:notes">
            <a:extLst>
              <a:ext uri="{FF2B5EF4-FFF2-40B4-BE49-F238E27FC236}">
                <a16:creationId xmlns:a16="http://schemas.microsoft.com/office/drawing/2014/main" id="{77BA2A31-6C34-9E04-BFD3-B3C259044A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p51:notes">
            <a:extLst>
              <a:ext uri="{FF2B5EF4-FFF2-40B4-BE49-F238E27FC236}">
                <a16:creationId xmlns:a16="http://schemas.microsoft.com/office/drawing/2014/main" id="{AD90650B-62C3-E461-CF0D-72A577B3EA1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300"/>
          </a:p>
        </p:txBody>
      </p:sp>
    </p:spTree>
    <p:extLst>
      <p:ext uri="{BB962C8B-B14F-4D97-AF65-F5344CB8AC3E}">
        <p14:creationId xmlns:p14="http://schemas.microsoft.com/office/powerpoint/2010/main" val="22204300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334cb512e48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0" name="Google Shape;790;g334cb512e48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Julien Nora</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9" name="Google Shape;799;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7" name="Google Shape;807;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OK</a:t>
            </a:r>
            <a:endParaRPr/>
          </a:p>
        </p:txBody>
      </p:sp>
      <p:sp>
        <p:nvSpPr>
          <p:cNvPr id="815" name="Google Shape;815;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a:extLst>
            <a:ext uri="{FF2B5EF4-FFF2-40B4-BE49-F238E27FC236}">
              <a16:creationId xmlns:a16="http://schemas.microsoft.com/office/drawing/2014/main" id="{BC19811C-C2EE-BD62-19EA-0F65BB345230}"/>
            </a:ext>
          </a:extLst>
        </p:cNvPr>
        <p:cNvGrpSpPr/>
        <p:nvPr/>
      </p:nvGrpSpPr>
      <p:grpSpPr>
        <a:xfrm>
          <a:off x="0" y="0"/>
          <a:ext cx="0" cy="0"/>
          <a:chOff x="0" y="0"/>
          <a:chExt cx="0" cy="0"/>
        </a:xfrm>
      </p:grpSpPr>
      <p:sp>
        <p:nvSpPr>
          <p:cNvPr id="729" name="Google Shape;729;p58:notes">
            <a:extLst>
              <a:ext uri="{FF2B5EF4-FFF2-40B4-BE49-F238E27FC236}">
                <a16:creationId xmlns:a16="http://schemas.microsoft.com/office/drawing/2014/main" id="{B66A0993-F2A3-34AB-FF4A-9AC748C2AAB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58:notes">
            <a:extLst>
              <a:ext uri="{FF2B5EF4-FFF2-40B4-BE49-F238E27FC236}">
                <a16:creationId xmlns:a16="http://schemas.microsoft.com/office/drawing/2014/main" id="{8B26ADED-A00D-194B-DEDF-56E71DF0E46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1" name="Google Shape;731;p58:notes">
            <a:extLst>
              <a:ext uri="{FF2B5EF4-FFF2-40B4-BE49-F238E27FC236}">
                <a16:creationId xmlns:a16="http://schemas.microsoft.com/office/drawing/2014/main" id="{962DCC29-452D-9473-6A08-F6229548E31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632824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a:extLst>
            <a:ext uri="{FF2B5EF4-FFF2-40B4-BE49-F238E27FC236}">
              <a16:creationId xmlns:a16="http://schemas.microsoft.com/office/drawing/2014/main" id="{7F9AA601-370F-CD8C-1670-F3A007AD9A47}"/>
            </a:ext>
          </a:extLst>
        </p:cNvPr>
        <p:cNvGrpSpPr/>
        <p:nvPr/>
      </p:nvGrpSpPr>
      <p:grpSpPr>
        <a:xfrm>
          <a:off x="0" y="0"/>
          <a:ext cx="0" cy="0"/>
          <a:chOff x="0" y="0"/>
          <a:chExt cx="0" cy="0"/>
        </a:xfrm>
      </p:grpSpPr>
      <p:sp>
        <p:nvSpPr>
          <p:cNvPr id="741" name="Google Shape;741;p59:notes">
            <a:extLst>
              <a:ext uri="{FF2B5EF4-FFF2-40B4-BE49-F238E27FC236}">
                <a16:creationId xmlns:a16="http://schemas.microsoft.com/office/drawing/2014/main" id="{8356956D-51EF-A5A8-6742-060EEDA1D8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2" name="Google Shape;742;p59:notes">
            <a:extLst>
              <a:ext uri="{FF2B5EF4-FFF2-40B4-BE49-F238E27FC236}">
                <a16:creationId xmlns:a16="http://schemas.microsoft.com/office/drawing/2014/main" id="{009D21B5-170C-BB15-A925-585EB5066EB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73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024847"/>
                </a:solidFill>
                <a:latin typeface="Rubik"/>
                <a:ea typeface="Rubik"/>
                <a:cs typeface="Rubik"/>
                <a:sym typeface="Rubik"/>
              </a:rPr>
              <a:t>Le GreenIT.fr est la communauté des acteurs du numérique responsable, qui rassemble des ressources et préconisations pour réduire l’empreinte environnementale du numérique grâce aux </a:t>
            </a:r>
            <a:r>
              <a:rPr lang="en-US" sz="1200">
                <a:solidFill>
                  <a:srgbClr val="024847"/>
                </a:solidFill>
                <a:latin typeface="Rubik Medium"/>
                <a:ea typeface="Rubik Medium"/>
                <a:cs typeface="Rubik Medium"/>
                <a:sym typeface="Rubik Medium"/>
              </a:rPr>
              <a:t>5 R</a:t>
            </a:r>
            <a:r>
              <a:rPr lang="en-US" sz="1200">
                <a:solidFill>
                  <a:srgbClr val="024847"/>
                </a:solidFill>
                <a:latin typeface="Rubik"/>
                <a:ea typeface="Rubik"/>
                <a:cs typeface="Rubik"/>
                <a:sym typeface="Rubik"/>
              </a:rPr>
              <a:t> </a:t>
            </a:r>
            <a:endParaRPr sz="1200">
              <a:solidFill>
                <a:srgbClr val="024847"/>
              </a:solidFill>
              <a:latin typeface="Rubik"/>
              <a:ea typeface="Rubik"/>
              <a:cs typeface="Rubik"/>
              <a:sym typeface="Rubik"/>
            </a:endParaRPr>
          </a:p>
          <a:p>
            <a:pPr marL="914400" lvl="1" indent="-266700" algn="l" rtl="0">
              <a:lnSpc>
                <a:spcPct val="115000"/>
              </a:lnSpc>
              <a:spcBef>
                <a:spcPts val="1200"/>
              </a:spcBef>
              <a:spcAft>
                <a:spcPts val="0"/>
              </a:spcAft>
              <a:buClr>
                <a:srgbClr val="EAB60B"/>
              </a:buClr>
              <a:buSzPts val="600"/>
              <a:buChar char="○"/>
            </a:pPr>
            <a:r>
              <a:rPr lang="en-US" sz="1200">
                <a:solidFill>
                  <a:srgbClr val="024847"/>
                </a:solidFill>
                <a:latin typeface="Rubik Medium"/>
                <a:ea typeface="Rubik Medium"/>
                <a:cs typeface="Rubik Medium"/>
                <a:sym typeface="Rubik Medium"/>
              </a:rPr>
              <a:t>Refuser </a:t>
            </a:r>
            <a:r>
              <a:rPr lang="en-US" sz="1200">
                <a:solidFill>
                  <a:srgbClr val="024847"/>
                </a:solidFill>
                <a:latin typeface="Rubik"/>
                <a:ea typeface="Rubik"/>
                <a:cs typeface="Rubik"/>
                <a:sym typeface="Rubik"/>
              </a:rPr>
              <a:t>- l’usage unique, les achats avec déchets</a:t>
            </a:r>
            <a:endParaRPr sz="1200">
              <a:solidFill>
                <a:srgbClr val="024847"/>
              </a:solidFill>
              <a:latin typeface="Rubik"/>
              <a:ea typeface="Rubik"/>
              <a:cs typeface="Rubik"/>
              <a:sym typeface="Rubik"/>
            </a:endParaRPr>
          </a:p>
          <a:p>
            <a:pPr marL="914400" lvl="1" indent="-266700" algn="l" rtl="0">
              <a:lnSpc>
                <a:spcPct val="115000"/>
              </a:lnSpc>
              <a:spcBef>
                <a:spcPts val="0"/>
              </a:spcBef>
              <a:spcAft>
                <a:spcPts val="0"/>
              </a:spcAft>
              <a:buClr>
                <a:srgbClr val="EAB60B"/>
              </a:buClr>
              <a:buSzPts val="600"/>
              <a:buChar char="○"/>
            </a:pPr>
            <a:r>
              <a:rPr lang="en-US" sz="1200">
                <a:solidFill>
                  <a:srgbClr val="024847"/>
                </a:solidFill>
                <a:latin typeface="Rubik Medium"/>
                <a:ea typeface="Rubik Medium"/>
                <a:cs typeface="Rubik Medium"/>
                <a:sym typeface="Rubik Medium"/>
              </a:rPr>
              <a:t>Réduire</a:t>
            </a:r>
            <a:r>
              <a:rPr lang="en-US" sz="1200">
                <a:solidFill>
                  <a:srgbClr val="024847"/>
                </a:solidFill>
                <a:latin typeface="Rubik"/>
                <a:ea typeface="Rubik"/>
                <a:cs typeface="Rubik"/>
                <a:sym typeface="Rubik"/>
              </a:rPr>
              <a:t> - la consommation de biens</a:t>
            </a:r>
            <a:endParaRPr sz="1200">
              <a:solidFill>
                <a:srgbClr val="024847"/>
              </a:solidFill>
              <a:latin typeface="Rubik"/>
              <a:ea typeface="Rubik"/>
              <a:cs typeface="Rubik"/>
              <a:sym typeface="Rubik"/>
            </a:endParaRPr>
          </a:p>
          <a:p>
            <a:pPr marL="914400" lvl="1" indent="-266700" algn="l" rtl="0">
              <a:lnSpc>
                <a:spcPct val="115000"/>
              </a:lnSpc>
              <a:spcBef>
                <a:spcPts val="0"/>
              </a:spcBef>
              <a:spcAft>
                <a:spcPts val="0"/>
              </a:spcAft>
              <a:buClr>
                <a:srgbClr val="EAB60B"/>
              </a:buClr>
              <a:buSzPts val="600"/>
              <a:buChar char="○"/>
            </a:pPr>
            <a:r>
              <a:rPr lang="en-US" sz="1200">
                <a:solidFill>
                  <a:srgbClr val="024847"/>
                </a:solidFill>
                <a:latin typeface="Rubik Medium"/>
                <a:ea typeface="Rubik Medium"/>
                <a:cs typeface="Rubik Medium"/>
                <a:sym typeface="Rubik Medium"/>
              </a:rPr>
              <a:t>Réutiliser</a:t>
            </a:r>
            <a:r>
              <a:rPr lang="en-US" sz="1200">
                <a:solidFill>
                  <a:srgbClr val="024847"/>
                </a:solidFill>
                <a:latin typeface="Rubik"/>
                <a:ea typeface="Rubik"/>
                <a:cs typeface="Rubik"/>
                <a:sym typeface="Rubik"/>
              </a:rPr>
              <a:t> - tout au possible</a:t>
            </a:r>
            <a:endParaRPr sz="1200">
              <a:solidFill>
                <a:srgbClr val="024847"/>
              </a:solidFill>
              <a:latin typeface="Rubik"/>
              <a:ea typeface="Rubik"/>
              <a:cs typeface="Rubik"/>
              <a:sym typeface="Rubik"/>
            </a:endParaRPr>
          </a:p>
          <a:p>
            <a:pPr marL="914400" lvl="1" indent="-266700" algn="l" rtl="0">
              <a:lnSpc>
                <a:spcPct val="115000"/>
              </a:lnSpc>
              <a:spcBef>
                <a:spcPts val="0"/>
              </a:spcBef>
              <a:spcAft>
                <a:spcPts val="0"/>
              </a:spcAft>
              <a:buClr>
                <a:srgbClr val="EAB60B"/>
              </a:buClr>
              <a:buSzPts val="600"/>
              <a:buChar char="○"/>
            </a:pPr>
            <a:r>
              <a:rPr lang="en-US" sz="1200">
                <a:solidFill>
                  <a:srgbClr val="024847"/>
                </a:solidFill>
                <a:latin typeface="Rubik Medium"/>
                <a:ea typeface="Rubik Medium"/>
                <a:cs typeface="Rubik Medium"/>
                <a:sym typeface="Rubik Medium"/>
              </a:rPr>
              <a:t>Recycler</a:t>
            </a:r>
            <a:r>
              <a:rPr lang="en-US" sz="1200">
                <a:solidFill>
                  <a:srgbClr val="024847"/>
                </a:solidFill>
                <a:latin typeface="Rubik"/>
                <a:ea typeface="Rubik"/>
                <a:cs typeface="Rubik"/>
                <a:sym typeface="Rubik"/>
              </a:rPr>
              <a:t> - tout ce qui ne peut pas être réutilisé</a:t>
            </a:r>
            <a:endParaRPr sz="1200">
              <a:solidFill>
                <a:srgbClr val="024847"/>
              </a:solidFill>
              <a:latin typeface="Rubik"/>
              <a:ea typeface="Rubik"/>
              <a:cs typeface="Rubik"/>
              <a:sym typeface="Rubik"/>
            </a:endParaRPr>
          </a:p>
          <a:p>
            <a:pPr marL="914400" lvl="1" indent="-266700" algn="l" rtl="0">
              <a:lnSpc>
                <a:spcPct val="115000"/>
              </a:lnSpc>
              <a:spcBef>
                <a:spcPts val="0"/>
              </a:spcBef>
              <a:spcAft>
                <a:spcPts val="0"/>
              </a:spcAft>
              <a:buClr>
                <a:srgbClr val="EAB60B"/>
              </a:buClr>
              <a:buSzPts val="600"/>
              <a:buChar char="○"/>
            </a:pPr>
            <a:r>
              <a:rPr lang="en-US" sz="1200">
                <a:solidFill>
                  <a:srgbClr val="024847"/>
                </a:solidFill>
                <a:latin typeface="Rubik Medium"/>
                <a:ea typeface="Rubik Medium"/>
                <a:cs typeface="Rubik Medium"/>
                <a:sym typeface="Rubik Medium"/>
              </a:rPr>
              <a:t>Réparer</a:t>
            </a:r>
            <a:r>
              <a:rPr lang="en-US" sz="1200">
                <a:solidFill>
                  <a:srgbClr val="024847"/>
                </a:solidFill>
                <a:latin typeface="Rubik"/>
                <a:ea typeface="Rubik"/>
                <a:cs typeface="Rubik"/>
                <a:sym typeface="Rubik"/>
              </a:rPr>
              <a:t> - tout ce qui peut l’être</a:t>
            </a:r>
            <a:endParaRPr sz="6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a:extLst>
            <a:ext uri="{FF2B5EF4-FFF2-40B4-BE49-F238E27FC236}">
              <a16:creationId xmlns:a16="http://schemas.microsoft.com/office/drawing/2014/main" id="{87BF0BD0-6E06-FF0B-12BF-CF27306579D0}"/>
            </a:ext>
          </a:extLst>
        </p:cNvPr>
        <p:cNvGrpSpPr/>
        <p:nvPr/>
      </p:nvGrpSpPr>
      <p:grpSpPr>
        <a:xfrm>
          <a:off x="0" y="0"/>
          <a:ext cx="0" cy="0"/>
          <a:chOff x="0" y="0"/>
          <a:chExt cx="0" cy="0"/>
        </a:xfrm>
      </p:grpSpPr>
      <p:sp>
        <p:nvSpPr>
          <p:cNvPr id="768" name="Google Shape;768;p63:notes">
            <a:extLst>
              <a:ext uri="{FF2B5EF4-FFF2-40B4-BE49-F238E27FC236}">
                <a16:creationId xmlns:a16="http://schemas.microsoft.com/office/drawing/2014/main" id="{F61347B3-19F7-A363-F4EB-E7C3B473CC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9" name="Google Shape;769;p63:notes">
            <a:extLst>
              <a:ext uri="{FF2B5EF4-FFF2-40B4-BE49-F238E27FC236}">
                <a16:creationId xmlns:a16="http://schemas.microsoft.com/office/drawing/2014/main" id="{CAECBF17-0C73-D85A-0AD7-FCF55C8E8CE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24016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37f7921900_5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g337f7921900_5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g337f7921900_5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a:extLst>
            <a:ext uri="{FF2B5EF4-FFF2-40B4-BE49-F238E27FC236}">
              <a16:creationId xmlns:a16="http://schemas.microsoft.com/office/drawing/2014/main" id="{00C70E8E-4098-6EAB-F5F6-C5BCE1939474}"/>
            </a:ext>
          </a:extLst>
        </p:cNvPr>
        <p:cNvGrpSpPr/>
        <p:nvPr/>
      </p:nvGrpSpPr>
      <p:grpSpPr>
        <a:xfrm>
          <a:off x="0" y="0"/>
          <a:ext cx="0" cy="0"/>
          <a:chOff x="0" y="0"/>
          <a:chExt cx="0" cy="0"/>
        </a:xfrm>
      </p:grpSpPr>
      <p:sp>
        <p:nvSpPr>
          <p:cNvPr id="673" name="Google Shape;673;p50:notes">
            <a:extLst>
              <a:ext uri="{FF2B5EF4-FFF2-40B4-BE49-F238E27FC236}">
                <a16:creationId xmlns:a16="http://schemas.microsoft.com/office/drawing/2014/main" id="{47777BC2-948F-B568-CF8D-BB85B0984C3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4" name="Google Shape;674;p50:notes">
            <a:extLst>
              <a:ext uri="{FF2B5EF4-FFF2-40B4-BE49-F238E27FC236}">
                <a16:creationId xmlns:a16="http://schemas.microsoft.com/office/drawing/2014/main" id="{B9545E23-A71C-FBB0-FAC0-8D14966ABF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08077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4" name="Google Shape;854;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2" name="Google Shape;862;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Romuald Ribault - Directeur Marketing de Ecologic</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3" name="Google Shape;873;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a:extLst>
            <a:ext uri="{FF2B5EF4-FFF2-40B4-BE49-F238E27FC236}">
              <a16:creationId xmlns:a16="http://schemas.microsoft.com/office/drawing/2014/main" id="{81C66FEB-5963-D336-2BF2-E98AD246B254}"/>
            </a:ext>
          </a:extLst>
        </p:cNvPr>
        <p:cNvGrpSpPr/>
        <p:nvPr/>
      </p:nvGrpSpPr>
      <p:grpSpPr>
        <a:xfrm>
          <a:off x="0" y="0"/>
          <a:ext cx="0" cy="0"/>
          <a:chOff x="0" y="0"/>
          <a:chExt cx="0" cy="0"/>
        </a:xfrm>
      </p:grpSpPr>
      <p:sp>
        <p:nvSpPr>
          <p:cNvPr id="679" name="Google Shape;679;p51:notes">
            <a:extLst>
              <a:ext uri="{FF2B5EF4-FFF2-40B4-BE49-F238E27FC236}">
                <a16:creationId xmlns:a16="http://schemas.microsoft.com/office/drawing/2014/main" id="{768E131A-6FE7-CC0E-FFAE-3BE50BDBD1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p51:notes">
            <a:extLst>
              <a:ext uri="{FF2B5EF4-FFF2-40B4-BE49-F238E27FC236}">
                <a16:creationId xmlns:a16="http://schemas.microsoft.com/office/drawing/2014/main" id="{76F36C57-923B-AC9B-BDCD-59FEAE35302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300"/>
          </a:p>
        </p:txBody>
      </p:sp>
    </p:spTree>
    <p:extLst>
      <p:ext uri="{BB962C8B-B14F-4D97-AF65-F5344CB8AC3E}">
        <p14:creationId xmlns:p14="http://schemas.microsoft.com/office/powerpoint/2010/main" val="27264590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a:extLst>
            <a:ext uri="{FF2B5EF4-FFF2-40B4-BE49-F238E27FC236}">
              <a16:creationId xmlns:a16="http://schemas.microsoft.com/office/drawing/2014/main" id="{59FAEC25-A787-943B-B5D6-7F1A1F8B89B8}"/>
            </a:ext>
          </a:extLst>
        </p:cNvPr>
        <p:cNvGrpSpPr/>
        <p:nvPr/>
      </p:nvGrpSpPr>
      <p:grpSpPr>
        <a:xfrm>
          <a:off x="0" y="0"/>
          <a:ext cx="0" cy="0"/>
          <a:chOff x="0" y="0"/>
          <a:chExt cx="0" cy="0"/>
        </a:xfrm>
      </p:grpSpPr>
      <p:sp>
        <p:nvSpPr>
          <p:cNvPr id="798" name="Google Shape;798;p67:notes">
            <a:extLst>
              <a:ext uri="{FF2B5EF4-FFF2-40B4-BE49-F238E27FC236}">
                <a16:creationId xmlns:a16="http://schemas.microsoft.com/office/drawing/2014/main" id="{2DB11576-D790-9623-B908-B03D31B6C8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9" name="Google Shape;799;p67:notes">
            <a:extLst>
              <a:ext uri="{FF2B5EF4-FFF2-40B4-BE49-F238E27FC236}">
                <a16:creationId xmlns:a16="http://schemas.microsoft.com/office/drawing/2014/main" id="{69FA7705-F286-3BDC-7894-E9DAC37E2E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94229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8" name="Google Shape;888;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9" name="Google Shape;899;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Moment d’échange </a:t>
            </a:r>
            <a:endParaRPr/>
          </a:p>
        </p:txBody>
      </p:sp>
      <p:sp>
        <p:nvSpPr>
          <p:cNvPr id="281" name="Google Shape;2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8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8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1"/>
        <p:cNvGrpSpPr/>
        <p:nvPr/>
      </p:nvGrpSpPr>
      <p:grpSpPr>
        <a:xfrm>
          <a:off x="0" y="0"/>
          <a:ext cx="0" cy="0"/>
          <a:chOff x="0" y="0"/>
          <a:chExt cx="0" cy="0"/>
        </a:xfrm>
      </p:grpSpPr>
      <p:sp>
        <p:nvSpPr>
          <p:cNvPr id="12" name="Google Shape;12;p8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8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 name="Google Shape;14;p8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8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8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418604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56"/>
        <p:cNvGrpSpPr/>
        <p:nvPr/>
      </p:nvGrpSpPr>
      <p:grpSpPr>
        <a:xfrm>
          <a:off x="0" y="0"/>
          <a:ext cx="0" cy="0"/>
          <a:chOff x="0" y="0"/>
          <a:chExt cx="0" cy="0"/>
        </a:xfrm>
      </p:grpSpPr>
      <p:sp>
        <p:nvSpPr>
          <p:cNvPr id="57" name="Google Shape;57;p8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8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8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8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8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2"/>
        <p:cNvGrpSpPr/>
        <p:nvPr/>
      </p:nvGrpSpPr>
      <p:grpSpPr>
        <a:xfrm>
          <a:off x="0" y="0"/>
          <a:ext cx="0" cy="0"/>
          <a:chOff x="0" y="0"/>
          <a:chExt cx="0" cy="0"/>
        </a:xfrm>
      </p:grpSpPr>
      <p:sp>
        <p:nvSpPr>
          <p:cNvPr id="63" name="Google Shape;63;p8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8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8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8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67"/>
        <p:cNvGrpSpPr/>
        <p:nvPr/>
      </p:nvGrpSpPr>
      <p:grpSpPr>
        <a:xfrm>
          <a:off x="0" y="0"/>
          <a:ext cx="0" cy="0"/>
          <a:chOff x="0" y="0"/>
          <a:chExt cx="0" cy="0"/>
        </a:xfrm>
      </p:grpSpPr>
      <p:sp>
        <p:nvSpPr>
          <p:cNvPr id="68" name="Google Shape;68;p10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10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10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0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0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0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74"/>
        <p:cNvGrpSpPr/>
        <p:nvPr/>
      </p:nvGrpSpPr>
      <p:grpSpPr>
        <a:xfrm>
          <a:off x="0" y="0"/>
          <a:ext cx="0" cy="0"/>
          <a:chOff x="0" y="0"/>
          <a:chExt cx="0" cy="0"/>
        </a:xfrm>
      </p:grpSpPr>
      <p:sp>
        <p:nvSpPr>
          <p:cNvPr id="75" name="Google Shape;75;p10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02"/>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7" name="Google Shape;77;p10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0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0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80"/>
        <p:cNvGrpSpPr/>
        <p:nvPr/>
      </p:nvGrpSpPr>
      <p:grpSpPr>
        <a:xfrm>
          <a:off x="0" y="0"/>
          <a:ext cx="0" cy="0"/>
          <a:chOff x="0" y="0"/>
          <a:chExt cx="0" cy="0"/>
        </a:xfrm>
      </p:grpSpPr>
      <p:sp>
        <p:nvSpPr>
          <p:cNvPr id="81" name="Google Shape;81;p103"/>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0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3" name="Google Shape;83;p10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0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0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86"/>
        <p:cNvGrpSpPr/>
        <p:nvPr/>
      </p:nvGrpSpPr>
      <p:grpSpPr>
        <a:xfrm>
          <a:off x="0" y="0"/>
          <a:ext cx="0" cy="0"/>
          <a:chOff x="0" y="0"/>
          <a:chExt cx="0" cy="0"/>
        </a:xfrm>
      </p:grpSpPr>
      <p:sp>
        <p:nvSpPr>
          <p:cNvPr id="87" name="Google Shape;87;p10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04"/>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9" name="Google Shape;89;p104"/>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0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1" name="Google Shape;91;p104"/>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 name="Google Shape;92;p10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0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10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95"/>
        <p:cNvGrpSpPr/>
        <p:nvPr/>
      </p:nvGrpSpPr>
      <p:grpSpPr>
        <a:xfrm>
          <a:off x="0" y="0"/>
          <a:ext cx="0" cy="0"/>
          <a:chOff x="0" y="0"/>
          <a:chExt cx="0" cy="0"/>
        </a:xfrm>
      </p:grpSpPr>
      <p:sp>
        <p:nvSpPr>
          <p:cNvPr id="96" name="Google Shape;96;p10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10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10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99"/>
        <p:cNvGrpSpPr/>
        <p:nvPr/>
      </p:nvGrpSpPr>
      <p:grpSpPr>
        <a:xfrm>
          <a:off x="0" y="0"/>
          <a:ext cx="0" cy="0"/>
          <a:chOff x="0" y="0"/>
          <a:chExt cx="0" cy="0"/>
        </a:xfrm>
      </p:grpSpPr>
      <p:sp>
        <p:nvSpPr>
          <p:cNvPr id="100" name="Google Shape;100;p10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10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10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10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10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10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06"/>
        <p:cNvGrpSpPr/>
        <p:nvPr/>
      </p:nvGrpSpPr>
      <p:grpSpPr>
        <a:xfrm>
          <a:off x="0" y="0"/>
          <a:ext cx="0" cy="0"/>
          <a:chOff x="0" y="0"/>
          <a:chExt cx="0" cy="0"/>
        </a:xfrm>
      </p:grpSpPr>
      <p:sp>
        <p:nvSpPr>
          <p:cNvPr id="107" name="Google Shape;107;p10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107"/>
          <p:cNvSpPr>
            <a:spLocks noGrp="1"/>
          </p:cNvSpPr>
          <p:nvPr>
            <p:ph type="pic" idx="2"/>
          </p:nvPr>
        </p:nvSpPr>
        <p:spPr>
          <a:xfrm>
            <a:off x="3887391" y="740569"/>
            <a:ext cx="4629300" cy="3655200"/>
          </a:xfrm>
          <a:prstGeom prst="rect">
            <a:avLst/>
          </a:prstGeom>
          <a:noFill/>
          <a:ln>
            <a:noFill/>
          </a:ln>
        </p:spPr>
      </p:sp>
      <p:sp>
        <p:nvSpPr>
          <p:cNvPr id="109" name="Google Shape;109;p107"/>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10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10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10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13"/>
        <p:cNvGrpSpPr/>
        <p:nvPr/>
      </p:nvGrpSpPr>
      <p:grpSpPr>
        <a:xfrm>
          <a:off x="0" y="0"/>
          <a:ext cx="0" cy="0"/>
          <a:chOff x="0" y="0"/>
          <a:chExt cx="0" cy="0"/>
        </a:xfrm>
      </p:grpSpPr>
      <p:sp>
        <p:nvSpPr>
          <p:cNvPr id="114" name="Google Shape;114;p10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10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10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10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10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19"/>
        <p:cNvGrpSpPr/>
        <p:nvPr/>
      </p:nvGrpSpPr>
      <p:grpSpPr>
        <a:xfrm>
          <a:off x="0" y="0"/>
          <a:ext cx="0" cy="0"/>
          <a:chOff x="0" y="0"/>
          <a:chExt cx="0" cy="0"/>
        </a:xfrm>
      </p:grpSpPr>
      <p:sp>
        <p:nvSpPr>
          <p:cNvPr id="120" name="Google Shape;120;p10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10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10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10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10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9"/>
        <p:cNvGrpSpPr/>
        <p:nvPr/>
      </p:nvGrpSpPr>
      <p:grpSpPr>
        <a:xfrm>
          <a:off x="0" y="0"/>
          <a:ext cx="0" cy="0"/>
          <a:chOff x="0" y="0"/>
          <a:chExt cx="0" cy="0"/>
        </a:xfrm>
      </p:grpSpPr>
      <p:sp>
        <p:nvSpPr>
          <p:cNvPr id="130" name="Google Shape;130;p86"/>
          <p:cNvSpPr txBox="1">
            <a:spLocks noGrp="1"/>
          </p:cNvSpPr>
          <p:nvPr>
            <p:ph type="sldNum" idx="12"/>
          </p:nvPr>
        </p:nvSpPr>
        <p:spPr>
          <a:xfrm>
            <a:off x="8556784" y="4749851"/>
            <a:ext cx="548700" cy="393600"/>
          </a:xfrm>
          <a:prstGeom prst="rect">
            <a:avLst/>
          </a:prstGeom>
          <a:noFill/>
          <a:ln>
            <a:noFill/>
          </a:ln>
        </p:spPr>
        <p:txBody>
          <a:bodyPr spcFirstLastPara="1" wrap="square" lIns="68400" tIns="34200" rIns="68400" bIns="342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ll white">
  <p:cSld name="CUSTOM_3">
    <p:spTree>
      <p:nvGrpSpPr>
        <p:cNvPr id="1" name="Shape 131"/>
        <p:cNvGrpSpPr/>
        <p:nvPr/>
      </p:nvGrpSpPr>
      <p:grpSpPr>
        <a:xfrm>
          <a:off x="0" y="0"/>
          <a:ext cx="0" cy="0"/>
          <a:chOff x="0" y="0"/>
          <a:chExt cx="0" cy="0"/>
        </a:xfrm>
      </p:grpSpPr>
      <p:sp>
        <p:nvSpPr>
          <p:cNvPr id="132" name="Google Shape;132;p87"/>
          <p:cNvSpPr txBox="1">
            <a:spLocks noGrp="1"/>
          </p:cNvSpPr>
          <p:nvPr>
            <p:ph type="sldNum" idx="12"/>
          </p:nvPr>
        </p:nvSpPr>
        <p:spPr>
          <a:xfrm>
            <a:off x="8556784" y="4749851"/>
            <a:ext cx="548700" cy="393600"/>
          </a:xfrm>
          <a:prstGeom prst="rect">
            <a:avLst/>
          </a:prstGeom>
          <a:noFill/>
          <a:ln>
            <a:noFill/>
          </a:ln>
        </p:spPr>
        <p:txBody>
          <a:bodyPr spcFirstLastPara="1" wrap="square" lIns="68400" tIns="34200" rIns="68400" bIns="342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Google Shape;300;p10">
            <a:extLst>
              <a:ext uri="{FF2B5EF4-FFF2-40B4-BE49-F238E27FC236}">
                <a16:creationId xmlns:a16="http://schemas.microsoft.com/office/drawing/2014/main" id="{3579AFC0-3168-1690-B161-4BD319B74A80}"/>
              </a:ext>
            </a:extLst>
          </p:cNvPr>
          <p:cNvSpPr/>
          <p:nvPr userDrawn="1"/>
        </p:nvSpPr>
        <p:spPr>
          <a:xfrm>
            <a:off x="6477000" y="-457200"/>
            <a:ext cx="3240000" cy="3240000"/>
          </a:xfrm>
          <a:prstGeom prst="ellipse">
            <a:avLst/>
          </a:prstGeom>
          <a:solidFill>
            <a:srgbClr val="E7639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3E8DDC"/>
              </a:solidFill>
              <a:latin typeface="Arial"/>
              <a:ea typeface="Arial"/>
              <a:cs typeface="Arial"/>
              <a:sym typeface="Arial"/>
            </a:endParaRPr>
          </a:p>
        </p:txBody>
      </p:sp>
    </p:spTree>
    <p:extLst>
      <p:ext uri="{BB962C8B-B14F-4D97-AF65-F5344CB8AC3E}">
        <p14:creationId xmlns:p14="http://schemas.microsoft.com/office/powerpoint/2010/main" val="2975295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4" name="Google Shape;241;g334cb512e48_0_39">
            <a:extLst>
              <a:ext uri="{FF2B5EF4-FFF2-40B4-BE49-F238E27FC236}">
                <a16:creationId xmlns:a16="http://schemas.microsoft.com/office/drawing/2014/main" id="{0598E403-C2F4-A155-1CE3-DDEEF64E7505}"/>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l="8658" t="8800" r="13755"/>
          <a:stretch/>
        </p:blipFill>
        <p:spPr>
          <a:xfrm>
            <a:off x="7890189" y="222225"/>
            <a:ext cx="895360" cy="744601"/>
          </a:xfrm>
          <a:prstGeom prst="rect">
            <a:avLst/>
          </a:prstGeom>
          <a:noFill/>
          <a:ln>
            <a:noFill/>
          </a:ln>
        </p:spPr>
      </p:pic>
    </p:spTree>
    <p:extLst>
      <p:ext uri="{BB962C8B-B14F-4D97-AF65-F5344CB8AC3E}">
        <p14:creationId xmlns:p14="http://schemas.microsoft.com/office/powerpoint/2010/main" val="2234710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4" name="Google Shape;293;p9">
            <a:extLst>
              <a:ext uri="{FF2B5EF4-FFF2-40B4-BE49-F238E27FC236}">
                <a16:creationId xmlns:a16="http://schemas.microsoft.com/office/drawing/2014/main" id="{BF7C7801-8015-0AEF-F410-9664938EEC1A}"/>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1134950" y="868300"/>
            <a:ext cx="1032200" cy="1241900"/>
          </a:xfrm>
          <a:prstGeom prst="rect">
            <a:avLst/>
          </a:prstGeom>
          <a:noFill/>
          <a:ln>
            <a:noFill/>
          </a:ln>
        </p:spPr>
      </p:pic>
      <p:pic>
        <p:nvPicPr>
          <p:cNvPr id="5" name="Google Shape;294;p9">
            <a:extLst>
              <a:ext uri="{FF2B5EF4-FFF2-40B4-BE49-F238E27FC236}">
                <a16:creationId xmlns:a16="http://schemas.microsoft.com/office/drawing/2014/main" id="{D4FE55FA-B332-13F0-F35B-83E2874B5608}"/>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l="8658" t="8800" r="13755"/>
          <a:stretch/>
        </p:blipFill>
        <p:spPr>
          <a:xfrm>
            <a:off x="7890189" y="222225"/>
            <a:ext cx="895360" cy="744601"/>
          </a:xfrm>
          <a:prstGeom prst="rect">
            <a:avLst/>
          </a:prstGeom>
          <a:noFill/>
          <a:ln>
            <a:noFill/>
          </a:ln>
        </p:spPr>
      </p:pic>
    </p:spTree>
    <p:extLst>
      <p:ext uri="{BB962C8B-B14F-4D97-AF65-F5344CB8AC3E}">
        <p14:creationId xmlns:p14="http://schemas.microsoft.com/office/powerpoint/2010/main" val="1697846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3"/>
        <p:cNvGrpSpPr/>
        <p:nvPr/>
      </p:nvGrpSpPr>
      <p:grpSpPr>
        <a:xfrm>
          <a:off x="0" y="0"/>
          <a:ext cx="0" cy="0"/>
          <a:chOff x="0" y="0"/>
          <a:chExt cx="0" cy="0"/>
        </a:xfrm>
      </p:grpSpPr>
      <p:sp>
        <p:nvSpPr>
          <p:cNvPr id="134" name="Google Shape;134;p8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89"/>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89"/>
          <p:cNvSpPr txBox="1">
            <a:spLocks noGrp="1"/>
          </p:cNvSpPr>
          <p:nvPr>
            <p:ph type="sldNum" idx="12"/>
          </p:nvPr>
        </p:nvSpPr>
        <p:spPr>
          <a:xfrm>
            <a:off x="8556784" y="4749851"/>
            <a:ext cx="548700" cy="393600"/>
          </a:xfrm>
          <a:prstGeom prst="rect">
            <a:avLst/>
          </a:prstGeom>
          <a:noFill/>
          <a:ln>
            <a:noFill/>
          </a:ln>
        </p:spPr>
        <p:txBody>
          <a:bodyPr spcFirstLastPara="1" wrap="square" lIns="68400" tIns="34200" rIns="68400" bIns="342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1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7"/>
        <p:cNvGrpSpPr/>
        <p:nvPr/>
      </p:nvGrpSpPr>
      <p:grpSpPr>
        <a:xfrm>
          <a:off x="0" y="0"/>
          <a:ext cx="0" cy="0"/>
          <a:chOff x="0" y="0"/>
          <a:chExt cx="0" cy="0"/>
        </a:xfrm>
      </p:grpSpPr>
      <p:sp>
        <p:nvSpPr>
          <p:cNvPr id="138" name="Google Shape;138;p9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0"/>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0" name="Google Shape;140;p90"/>
          <p:cNvSpPr txBox="1">
            <a:spLocks noGrp="1"/>
          </p:cNvSpPr>
          <p:nvPr>
            <p:ph type="sldNum" idx="12"/>
          </p:nvPr>
        </p:nvSpPr>
        <p:spPr>
          <a:xfrm>
            <a:off x="8556784" y="4749851"/>
            <a:ext cx="548700" cy="393600"/>
          </a:xfrm>
          <a:prstGeom prst="rect">
            <a:avLst/>
          </a:prstGeom>
          <a:noFill/>
          <a:ln>
            <a:noFill/>
          </a:ln>
        </p:spPr>
        <p:txBody>
          <a:bodyPr spcFirstLastPara="1" wrap="square" lIns="68400" tIns="34200" rIns="68400" bIns="342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41"/>
        <p:cNvGrpSpPr/>
        <p:nvPr/>
      </p:nvGrpSpPr>
      <p:grpSpPr>
        <a:xfrm>
          <a:off x="0" y="0"/>
          <a:ext cx="0" cy="0"/>
          <a:chOff x="0" y="0"/>
          <a:chExt cx="0" cy="0"/>
        </a:xfrm>
      </p:grpSpPr>
      <p:sp>
        <p:nvSpPr>
          <p:cNvPr id="142" name="Google Shape;142;p9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91"/>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4" name="Google Shape;144;p91"/>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5" name="Google Shape;145;p91"/>
          <p:cNvSpPr txBox="1">
            <a:spLocks noGrp="1"/>
          </p:cNvSpPr>
          <p:nvPr>
            <p:ph type="sldNum" idx="12"/>
          </p:nvPr>
        </p:nvSpPr>
        <p:spPr>
          <a:xfrm>
            <a:off x="8556784" y="4749851"/>
            <a:ext cx="548700" cy="393600"/>
          </a:xfrm>
          <a:prstGeom prst="rect">
            <a:avLst/>
          </a:prstGeom>
          <a:noFill/>
          <a:ln>
            <a:noFill/>
          </a:ln>
        </p:spPr>
        <p:txBody>
          <a:bodyPr spcFirstLastPara="1" wrap="square" lIns="68400" tIns="34200" rIns="68400" bIns="342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9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92"/>
          <p:cNvSpPr txBox="1">
            <a:spLocks noGrp="1"/>
          </p:cNvSpPr>
          <p:nvPr>
            <p:ph type="sldNum" idx="12"/>
          </p:nvPr>
        </p:nvSpPr>
        <p:spPr>
          <a:xfrm>
            <a:off x="8556784" y="4749851"/>
            <a:ext cx="548700" cy="393600"/>
          </a:xfrm>
          <a:prstGeom prst="rect">
            <a:avLst/>
          </a:prstGeom>
          <a:noFill/>
          <a:ln>
            <a:noFill/>
          </a:ln>
        </p:spPr>
        <p:txBody>
          <a:bodyPr spcFirstLastPara="1" wrap="square" lIns="68400" tIns="34200" rIns="68400" bIns="342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9"/>
        <p:cNvGrpSpPr/>
        <p:nvPr/>
      </p:nvGrpSpPr>
      <p:grpSpPr>
        <a:xfrm>
          <a:off x="0" y="0"/>
          <a:ext cx="0" cy="0"/>
          <a:chOff x="0" y="0"/>
          <a:chExt cx="0" cy="0"/>
        </a:xfrm>
      </p:grpSpPr>
      <p:sp>
        <p:nvSpPr>
          <p:cNvPr id="150" name="Google Shape;150;p93"/>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93"/>
          <p:cNvSpPr txBox="1">
            <a:spLocks noGrp="1"/>
          </p:cNvSpPr>
          <p:nvPr>
            <p:ph type="sldNum" idx="12"/>
          </p:nvPr>
        </p:nvSpPr>
        <p:spPr>
          <a:xfrm>
            <a:off x="8556784" y="4749851"/>
            <a:ext cx="548700" cy="393600"/>
          </a:xfrm>
          <a:prstGeom prst="rect">
            <a:avLst/>
          </a:prstGeom>
          <a:noFill/>
          <a:ln>
            <a:noFill/>
          </a:ln>
        </p:spPr>
        <p:txBody>
          <a:bodyPr spcFirstLastPara="1" wrap="square" lIns="68400" tIns="34200" rIns="68400" bIns="342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52"/>
        <p:cNvGrpSpPr/>
        <p:nvPr/>
      </p:nvGrpSpPr>
      <p:grpSpPr>
        <a:xfrm>
          <a:off x="0" y="0"/>
          <a:ext cx="0" cy="0"/>
          <a:chOff x="0" y="0"/>
          <a:chExt cx="0" cy="0"/>
        </a:xfrm>
      </p:grpSpPr>
      <p:sp>
        <p:nvSpPr>
          <p:cNvPr id="153" name="Google Shape;153;p9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94"/>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5" name="Google Shape;155;p94"/>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6" name="Google Shape;156;p94"/>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7" name="Google Shape;157;p94"/>
          <p:cNvSpPr txBox="1">
            <a:spLocks noGrp="1"/>
          </p:cNvSpPr>
          <p:nvPr>
            <p:ph type="sldNum" idx="12"/>
          </p:nvPr>
        </p:nvSpPr>
        <p:spPr>
          <a:xfrm>
            <a:off x="8556784" y="4749851"/>
            <a:ext cx="548700" cy="393600"/>
          </a:xfrm>
          <a:prstGeom prst="rect">
            <a:avLst/>
          </a:prstGeom>
          <a:noFill/>
          <a:ln>
            <a:noFill/>
          </a:ln>
        </p:spPr>
        <p:txBody>
          <a:bodyPr spcFirstLastPara="1" wrap="square" lIns="68400" tIns="34200" rIns="68400" bIns="342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58"/>
        <p:cNvGrpSpPr/>
        <p:nvPr/>
      </p:nvGrpSpPr>
      <p:grpSpPr>
        <a:xfrm>
          <a:off x="0" y="0"/>
          <a:ext cx="0" cy="0"/>
          <a:chOff x="0" y="0"/>
          <a:chExt cx="0" cy="0"/>
        </a:xfrm>
      </p:grpSpPr>
      <p:sp>
        <p:nvSpPr>
          <p:cNvPr id="159" name="Google Shape;159;p9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95"/>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1" name="Google Shape;161;p95"/>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2" name="Google Shape;162;p95"/>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3" name="Google Shape;163;p95"/>
          <p:cNvSpPr txBox="1">
            <a:spLocks noGrp="1"/>
          </p:cNvSpPr>
          <p:nvPr>
            <p:ph type="sldNum" idx="12"/>
          </p:nvPr>
        </p:nvSpPr>
        <p:spPr>
          <a:xfrm>
            <a:off x="8556784" y="4749851"/>
            <a:ext cx="548700" cy="393600"/>
          </a:xfrm>
          <a:prstGeom prst="rect">
            <a:avLst/>
          </a:prstGeom>
          <a:noFill/>
          <a:ln>
            <a:noFill/>
          </a:ln>
        </p:spPr>
        <p:txBody>
          <a:bodyPr spcFirstLastPara="1" wrap="square" lIns="68400" tIns="34200" rIns="68400" bIns="342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64"/>
        <p:cNvGrpSpPr/>
        <p:nvPr/>
      </p:nvGrpSpPr>
      <p:grpSpPr>
        <a:xfrm>
          <a:off x="0" y="0"/>
          <a:ext cx="0" cy="0"/>
          <a:chOff x="0" y="0"/>
          <a:chExt cx="0" cy="0"/>
        </a:xfrm>
      </p:grpSpPr>
      <p:sp>
        <p:nvSpPr>
          <p:cNvPr id="165" name="Google Shape;165;p9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96"/>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7" name="Google Shape;167;p96"/>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8" name="Google Shape;168;p96"/>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9" name="Google Shape;169;p96"/>
          <p:cNvSpPr txBox="1">
            <a:spLocks noGrp="1"/>
          </p:cNvSpPr>
          <p:nvPr>
            <p:ph type="sldNum" idx="12"/>
          </p:nvPr>
        </p:nvSpPr>
        <p:spPr>
          <a:xfrm>
            <a:off x="8556784" y="4749851"/>
            <a:ext cx="548700" cy="393600"/>
          </a:xfrm>
          <a:prstGeom prst="rect">
            <a:avLst/>
          </a:prstGeom>
          <a:noFill/>
          <a:ln>
            <a:noFill/>
          </a:ln>
        </p:spPr>
        <p:txBody>
          <a:bodyPr spcFirstLastPara="1" wrap="square" lIns="68400" tIns="34200" rIns="68400" bIns="342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70"/>
        <p:cNvGrpSpPr/>
        <p:nvPr/>
      </p:nvGrpSpPr>
      <p:grpSpPr>
        <a:xfrm>
          <a:off x="0" y="0"/>
          <a:ext cx="0" cy="0"/>
          <a:chOff x="0" y="0"/>
          <a:chExt cx="0" cy="0"/>
        </a:xfrm>
      </p:grpSpPr>
      <p:sp>
        <p:nvSpPr>
          <p:cNvPr id="171" name="Google Shape;171;p9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97"/>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3" name="Google Shape;173;p97"/>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4" name="Google Shape;174;p97"/>
          <p:cNvSpPr txBox="1">
            <a:spLocks noGrp="1"/>
          </p:cNvSpPr>
          <p:nvPr>
            <p:ph type="sldNum" idx="12"/>
          </p:nvPr>
        </p:nvSpPr>
        <p:spPr>
          <a:xfrm>
            <a:off x="8556784" y="4749851"/>
            <a:ext cx="548700" cy="393600"/>
          </a:xfrm>
          <a:prstGeom prst="rect">
            <a:avLst/>
          </a:prstGeom>
          <a:noFill/>
          <a:ln>
            <a:noFill/>
          </a:ln>
        </p:spPr>
        <p:txBody>
          <a:bodyPr spcFirstLastPara="1" wrap="square" lIns="68400" tIns="34200" rIns="68400" bIns="342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75"/>
        <p:cNvGrpSpPr/>
        <p:nvPr/>
      </p:nvGrpSpPr>
      <p:grpSpPr>
        <a:xfrm>
          <a:off x="0" y="0"/>
          <a:ext cx="0" cy="0"/>
          <a:chOff x="0" y="0"/>
          <a:chExt cx="0" cy="0"/>
        </a:xfrm>
      </p:grpSpPr>
      <p:sp>
        <p:nvSpPr>
          <p:cNvPr id="176" name="Google Shape;176;p9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98"/>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8" name="Google Shape;178;p98"/>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9" name="Google Shape;179;p98"/>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0" name="Google Shape;180;p98"/>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1" name="Google Shape;181;p98"/>
          <p:cNvSpPr txBox="1">
            <a:spLocks noGrp="1"/>
          </p:cNvSpPr>
          <p:nvPr>
            <p:ph type="sldNum" idx="12"/>
          </p:nvPr>
        </p:nvSpPr>
        <p:spPr>
          <a:xfrm>
            <a:off x="8556784" y="4749851"/>
            <a:ext cx="548700" cy="393600"/>
          </a:xfrm>
          <a:prstGeom prst="rect">
            <a:avLst/>
          </a:prstGeom>
          <a:noFill/>
          <a:ln>
            <a:noFill/>
          </a:ln>
        </p:spPr>
        <p:txBody>
          <a:bodyPr spcFirstLastPara="1" wrap="square" lIns="68400" tIns="34200" rIns="68400" bIns="342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82"/>
        <p:cNvGrpSpPr/>
        <p:nvPr/>
      </p:nvGrpSpPr>
      <p:grpSpPr>
        <a:xfrm>
          <a:off x="0" y="0"/>
          <a:ext cx="0" cy="0"/>
          <a:chOff x="0" y="0"/>
          <a:chExt cx="0" cy="0"/>
        </a:xfrm>
      </p:grpSpPr>
      <p:sp>
        <p:nvSpPr>
          <p:cNvPr id="183" name="Google Shape;183;p9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99"/>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5" name="Google Shape;185;p99"/>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6" name="Google Shape;186;p99"/>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7" name="Google Shape;187;p99"/>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8" name="Google Shape;188;p99"/>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9" name="Google Shape;189;p99"/>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0" name="Google Shape;190;p99"/>
          <p:cNvSpPr txBox="1">
            <a:spLocks noGrp="1"/>
          </p:cNvSpPr>
          <p:nvPr>
            <p:ph type="sldNum" idx="12"/>
          </p:nvPr>
        </p:nvSpPr>
        <p:spPr>
          <a:xfrm>
            <a:off x="8556784" y="4749851"/>
            <a:ext cx="548700" cy="393600"/>
          </a:xfrm>
          <a:prstGeom prst="rect">
            <a:avLst/>
          </a:prstGeom>
          <a:noFill/>
          <a:ln>
            <a:noFill/>
          </a:ln>
        </p:spPr>
        <p:txBody>
          <a:bodyPr spcFirstLastPara="1" wrap="square" lIns="68400" tIns="34200" rIns="68400" bIns="342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1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1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91"/>
        <p:cNvGrpSpPr/>
        <p:nvPr/>
      </p:nvGrpSpPr>
      <p:grpSpPr>
        <a:xfrm>
          <a:off x="0" y="0"/>
          <a:ext cx="0" cy="0"/>
          <a:chOff x="0" y="0"/>
          <a:chExt cx="0" cy="0"/>
        </a:xfrm>
      </p:grpSpPr>
      <p:sp>
        <p:nvSpPr>
          <p:cNvPr id="192" name="Google Shape;192;p10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0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4" name="Google Shape;194;p10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95" name="Google Shape;195;p10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96" name="Google Shape;196;p10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1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1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1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8F4FE"/>
        </a:solidFill>
        <a:effectLst/>
      </p:bgPr>
    </p:bg>
    <p:spTree>
      <p:nvGrpSpPr>
        <p:cNvPr id="1" name="Shape 5"/>
        <p:cNvGrpSpPr/>
        <p:nvPr/>
      </p:nvGrpSpPr>
      <p:grpSpPr>
        <a:xfrm>
          <a:off x="0" y="0"/>
          <a:ext cx="0" cy="0"/>
          <a:chOff x="0" y="0"/>
          <a:chExt cx="0" cy="0"/>
        </a:xfrm>
      </p:grpSpPr>
      <p:sp>
        <p:nvSpPr>
          <p:cNvPr id="6" name="Google Shape;6;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8F4FE"/>
        </a:solidFill>
        <a:effectLst/>
      </p:bgPr>
    </p:bg>
    <p:spTree>
      <p:nvGrpSpPr>
        <p:cNvPr id="1" name="Shape 50"/>
        <p:cNvGrpSpPr/>
        <p:nvPr/>
      </p:nvGrpSpPr>
      <p:grpSpPr>
        <a:xfrm>
          <a:off x="0" y="0"/>
          <a:ext cx="0" cy="0"/>
          <a:chOff x="0" y="0"/>
          <a:chExt cx="0" cy="0"/>
        </a:xfrm>
      </p:grpSpPr>
      <p:sp>
        <p:nvSpPr>
          <p:cNvPr id="51" name="Google Shape;51;p8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8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8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8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8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8F4FE"/>
        </a:solidFill>
        <a:effectLst/>
      </p:bgPr>
    </p:bg>
    <p:spTree>
      <p:nvGrpSpPr>
        <p:cNvPr id="1" name="Shape 125"/>
        <p:cNvGrpSpPr/>
        <p:nvPr/>
      </p:nvGrpSpPr>
      <p:grpSpPr>
        <a:xfrm>
          <a:off x="0" y="0"/>
          <a:ext cx="0" cy="0"/>
          <a:chOff x="0" y="0"/>
          <a:chExt cx="0" cy="0"/>
        </a:xfrm>
      </p:grpSpPr>
      <p:sp>
        <p:nvSpPr>
          <p:cNvPr id="126" name="Google Shape;126;p85"/>
          <p:cNvSpPr txBox="1">
            <a:spLocks noGrp="1"/>
          </p:cNvSpPr>
          <p:nvPr>
            <p:ph type="sldNum" idx="12"/>
          </p:nvPr>
        </p:nvSpPr>
        <p:spPr>
          <a:xfrm>
            <a:off x="6458040" y="4767120"/>
            <a:ext cx="2057040" cy="273600"/>
          </a:xfrm>
          <a:prstGeom prst="rect">
            <a:avLst/>
          </a:prstGeom>
          <a:noFill/>
          <a:ln>
            <a:noFill/>
          </a:ln>
        </p:spPr>
        <p:txBody>
          <a:bodyPr spcFirstLastPara="1" wrap="square" lIns="68400" tIns="34200" rIns="68400" bIns="342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A89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solidFill>
                <a:srgbClr val="000000"/>
              </a:solidFill>
              <a:latin typeface="Times New Roman"/>
              <a:ea typeface="Times New Roman"/>
              <a:cs typeface="Times New Roman"/>
              <a:sym typeface="Times New Roman"/>
            </a:endParaRPr>
          </a:p>
        </p:txBody>
      </p:sp>
      <p:sp>
        <p:nvSpPr>
          <p:cNvPr id="127" name="Google Shape;127;p8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8" name="Google Shape;128;p85"/>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88" r:id="rId3"/>
    <p:sldLayoutId id="2147483690" r:id="rId4"/>
    <p:sldLayoutId id="2147483689"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ecoresponsable.numerique.gouv.fr/docs/2024/etude-ademe-impacts-environnementaux-numerique.pdf"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hyperlink" Target="http://ewastemonitor.info/"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letsdoitfoundation.org/" TargetMode="External"/><Relationship Id="rId2" Type="http://schemas.openxmlformats.org/officeDocument/2006/relationships/notesSlide" Target="../notesSlides/notesSlide26.xml"/><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hyperlink" Target="https://www.digitalcleanupday.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hyperlink" Target="https://digital-cleanup-day.fr/" TargetMode="External"/><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hyperlink" Target="https://www.clubic.com/telecharger-fiche434163-messenger-lite.html" TargetMode="External"/><Relationship Id="rId2" Type="http://schemas.openxmlformats.org/officeDocument/2006/relationships/notesSlide" Target="../notesSlides/notesSlide40.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hyperlink" Target="https://twitter.com/hashtag/DigitalCleanupDay?src=hashtag_click" TargetMode="External"/><Relationship Id="rId2" Type="http://schemas.openxmlformats.org/officeDocument/2006/relationships/notesSlide" Target="../notesSlides/notesSlide49.xml"/><Relationship Id="rId1" Type="http://schemas.openxmlformats.org/officeDocument/2006/relationships/slideLayout" Target="../slideLayouts/slideLayout27.xml"/><Relationship Id="rId6" Type="http://schemas.openxmlformats.org/officeDocument/2006/relationships/hyperlink" Target="https://digital-cleanup-day.fr/mengager-plus/" TargetMode="External"/><Relationship Id="rId5" Type="http://schemas.openxmlformats.org/officeDocument/2006/relationships/hyperlink" Target="mailto:contact@digital-cleanup-day.fr" TargetMode="External"/><Relationship Id="rId4" Type="http://schemas.openxmlformats.org/officeDocument/2006/relationships/hyperlink" Target="https://digital-cleanup-day.fr/se-form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hyperlink" Target="https://digital-cleanup-day.fr/mes-outils/#collecter" TargetMode="External"/><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7.xml"/><Relationship Id="rId6" Type="http://schemas.openxmlformats.org/officeDocument/2006/relationships/hyperlink" Target="https://www.e-dechet.com/solutions-deee/contenants-accessoires" TargetMode="External"/><Relationship Id="rId5" Type="http://schemas.openxmlformats.org/officeDocument/2006/relationships/hyperlink" Target="http://e-dechet.com/" TargetMode="Externa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hyperlink" Target="https://digital-cleanup-day.fr/mes-outils/#animer" TargetMode="External"/><Relationship Id="rId2" Type="http://schemas.openxmlformats.org/officeDocument/2006/relationships/notesSlide" Target="../notesSlides/notesSlide55.xml"/><Relationship Id="rId1" Type="http://schemas.openxmlformats.org/officeDocument/2006/relationships/slideLayout" Target="../slideLayouts/slideLayout27.xml"/><Relationship Id="rId6" Type="http://schemas.openxmlformats.org/officeDocument/2006/relationships/comments" Target="../comments/comment1.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hyperlink" Target="https://digital-cleanup-day.fr/mes-outils/#animer" TargetMode="External"/><Relationship Id="rId2" Type="http://schemas.openxmlformats.org/officeDocument/2006/relationships/notesSlide" Target="../notesSlides/notesSlide57.xml"/><Relationship Id="rId1" Type="http://schemas.openxmlformats.org/officeDocument/2006/relationships/slideLayout" Target="../slideLayouts/slideLayout27.xml"/><Relationship Id="rId4" Type="http://schemas.openxmlformats.org/officeDocument/2006/relationships/hyperlink" Target="https://www.commentcamarche.net/informatique/windows/123-restaurer-un-pc-a-l-etat-d-usine/"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fr.ifixit.com/" TargetMode="External"/><Relationship Id="rId7" Type="http://schemas.openxmlformats.org/officeDocument/2006/relationships/hyperlink" Target="https://www.label-qualirepar.fr/vous-etes-labellise/#annuaires" TargetMode="External"/><Relationship Id="rId2" Type="http://schemas.openxmlformats.org/officeDocument/2006/relationships/notesSlide" Target="../notesSlides/notesSlide58.xml"/><Relationship Id="rId1" Type="http://schemas.openxmlformats.org/officeDocument/2006/relationships/slideLayout" Target="../slideLayouts/slideLayout27.xml"/><Relationship Id="rId6" Type="http://schemas.openxmlformats.org/officeDocument/2006/relationships/hyperlink" Target="https://longuevieauxobjets.gouv.fr/" TargetMode="External"/><Relationship Id="rId5" Type="http://schemas.openxmlformats.org/officeDocument/2006/relationships/hyperlink" Target="https://www.repaircafe.org/fr/" TargetMode="External"/><Relationship Id="rId4" Type="http://schemas.openxmlformats.org/officeDocument/2006/relationships/hyperlink" Target="https://www.commentreparer.com/"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longuevieauxobjets.gouv.fr/" TargetMode="External"/><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3" Type="http://schemas.openxmlformats.org/officeDocument/2006/relationships/hyperlink" Target="https://www.ecologic-france.com/citoyens/ou-deposer-mes-dechets.html" TargetMode="External"/><Relationship Id="rId2" Type="http://schemas.openxmlformats.org/officeDocument/2006/relationships/notesSlide" Target="../notesSlides/notesSlide60.xml"/><Relationship Id="rId1" Type="http://schemas.openxmlformats.org/officeDocument/2006/relationships/slideLayout" Target="../slideLayouts/slideLayout27.xml"/><Relationship Id="rId4" Type="http://schemas.openxmlformats.org/officeDocument/2006/relationships/hyperlink" Target="https://www.ecosystem.eco/fr/recherche-point-de-collect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igital-cleanup-day.fr/" TargetMode="External"/><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hyperlink" Target="https://twitter.com/hashtag/DigitalCleanupDay?src=hashtag_click" TargetMode="External"/><Relationship Id="rId2" Type="http://schemas.openxmlformats.org/officeDocument/2006/relationships/notesSlide" Target="../notesSlides/notesSlide62.xml"/><Relationship Id="rId1" Type="http://schemas.openxmlformats.org/officeDocument/2006/relationships/slideLayout" Target="../slideLayouts/slideLayout27.xml"/><Relationship Id="rId6" Type="http://schemas.openxmlformats.org/officeDocument/2006/relationships/hyperlink" Target="https://digital-cleanup-day.fr/mengager-plus/" TargetMode="External"/><Relationship Id="rId5" Type="http://schemas.openxmlformats.org/officeDocument/2006/relationships/hyperlink" Target="mailto:contact@digital-cleanup-day.fr" TargetMode="External"/><Relationship Id="rId4" Type="http://schemas.openxmlformats.org/officeDocument/2006/relationships/hyperlink" Target="https://digital-cleanup-day.fr/se-former/"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digital-cleanup-day.fr/mes-outils/#collecter" TargetMode="External"/><Relationship Id="rId2" Type="http://schemas.openxmlformats.org/officeDocument/2006/relationships/notesSlide" Target="../notesSlides/notesSlide63.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7.xml"/><Relationship Id="rId4" Type="http://schemas.openxmlformats.org/officeDocument/2006/relationships/hyperlink" Target="https://www.ecologic-france.com/contact/collectivites-acteurs-reemploi.htm"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3" Type="http://schemas.openxmlformats.org/officeDocument/2006/relationships/hyperlink" Target="https://digital-cleanup-day.fr/mes-outils/#animer" TargetMode="External"/><Relationship Id="rId2" Type="http://schemas.openxmlformats.org/officeDocument/2006/relationships/notesSlide" Target="../notesSlides/notesSlide68.xml"/><Relationship Id="rId1" Type="http://schemas.openxmlformats.org/officeDocument/2006/relationships/slideLayout" Target="../slideLayouts/slideLayout27.xml"/><Relationship Id="rId6" Type="http://schemas.openxmlformats.org/officeDocument/2006/relationships/comments" Target="../comments/comment2.xml"/><Relationship Id="rId5" Type="http://schemas.openxmlformats.org/officeDocument/2006/relationships/image" Target="../media/image41.png"/><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3" Type="http://schemas.openxmlformats.org/officeDocument/2006/relationships/hyperlink" Target="https://www.ecologic-france.com/citoyens/ou-deposer-mes-dechets.html" TargetMode="External"/><Relationship Id="rId2" Type="http://schemas.openxmlformats.org/officeDocument/2006/relationships/notesSlide" Target="../notesSlides/notesSlide70.xml"/><Relationship Id="rId1" Type="http://schemas.openxmlformats.org/officeDocument/2006/relationships/slideLayout" Target="../slideLayouts/slideLayout27.xml"/><Relationship Id="rId4" Type="http://schemas.openxmlformats.org/officeDocument/2006/relationships/hyperlink" Target="https://www.ecosystem.eco/fr/recherche-point-de-collecte"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digital-cleanup-day.fr/" TargetMode="External"/><Relationship Id="rId2" Type="http://schemas.openxmlformats.org/officeDocument/2006/relationships/notesSlide" Target="../notesSlides/notesSlide71.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3" Type="http://schemas.openxmlformats.org/officeDocument/2006/relationships/hyperlink" Target="https://twitter.com/hashtag/DigitalCleanupDay?src=hashtag_click" TargetMode="External"/><Relationship Id="rId2" Type="http://schemas.openxmlformats.org/officeDocument/2006/relationships/notesSlide" Target="../notesSlides/notesSlide72.xml"/><Relationship Id="rId1" Type="http://schemas.openxmlformats.org/officeDocument/2006/relationships/slideLayout" Target="../slideLayouts/slideLayout27.xml"/><Relationship Id="rId6" Type="http://schemas.openxmlformats.org/officeDocument/2006/relationships/hyperlink" Target="https://digital-cleanup-day.fr/mengager-plus/" TargetMode="External"/><Relationship Id="rId5" Type="http://schemas.openxmlformats.org/officeDocument/2006/relationships/hyperlink" Target="mailto:contact@digital-cleanup-day.fr" TargetMode="External"/><Relationship Id="rId4" Type="http://schemas.openxmlformats.org/officeDocument/2006/relationships/hyperlink" Target="https://digital-cleanup-day.fr/se-former/"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27.xml"/><Relationship Id="rId4" Type="http://schemas.openxmlformats.org/officeDocument/2006/relationships/image" Target="../media/image47.png"/></Relationships>
</file>

<file path=ppt/slides/_rels/slide7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8.png"/><Relationship Id="rId7" Type="http://schemas.openxmlformats.org/officeDocument/2006/relationships/hyperlink" Target="https://www.ecologic-france.com/contact/collectivites-acteurs-reemploi.htm" TargetMode="External"/><Relationship Id="rId2" Type="http://schemas.openxmlformats.org/officeDocument/2006/relationships/notesSlide" Target="../notesSlides/notesSlide74.xml"/><Relationship Id="rId1" Type="http://schemas.openxmlformats.org/officeDocument/2006/relationships/slideLayout" Target="../slideLayouts/slideLayout27.xml"/><Relationship Id="rId6" Type="http://schemas.openxmlformats.org/officeDocument/2006/relationships/hyperlink" Target="http://www.e-dechets.com/" TargetMode="External"/><Relationship Id="rId5" Type="http://schemas.openxmlformats.org/officeDocument/2006/relationships/hyperlink" Target="http://e-dechet.com/" TargetMode="External"/><Relationship Id="rId4" Type="http://schemas.openxmlformats.org/officeDocument/2006/relationships/hyperlink" Target="https://www.e-dechet.com/outils/telecharger-documentation/kit-com-weeetri"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51.png"/></Relationships>
</file>

<file path=ppt/slides/_rels/slide76.xml.rels><?xml version="1.0" encoding="UTF-8" standalone="yes"?>
<Relationships xmlns="http://schemas.openxmlformats.org/package/2006/relationships"><Relationship Id="rId3" Type="http://schemas.openxmlformats.org/officeDocument/2006/relationships/hyperlink" Target="https://digital-cleanup-day.fr/mes-outils/#collecter" TargetMode="External"/><Relationship Id="rId2" Type="http://schemas.openxmlformats.org/officeDocument/2006/relationships/notesSlide" Target="../notesSlides/notesSlide76.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3" Type="http://schemas.openxmlformats.org/officeDocument/2006/relationships/hyperlink" Target="https://institutnr.org/numeville-jeu-de-sensibilisation" TargetMode="External"/><Relationship Id="rId2" Type="http://schemas.openxmlformats.org/officeDocument/2006/relationships/notesSlide" Target="../notesSlides/notesSlide77.xml"/><Relationship Id="rId1" Type="http://schemas.openxmlformats.org/officeDocument/2006/relationships/slideLayout" Target="../slideLayouts/slideLayout27.xml"/><Relationship Id="rId4" Type="http://schemas.openxmlformats.org/officeDocument/2006/relationships/image" Target="../media/image52.png"/></Relationships>
</file>

<file path=ppt/slides/_rels/slide7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8.xml"/><Relationship Id="rId1" Type="http://schemas.openxmlformats.org/officeDocument/2006/relationships/slideLayout" Target="../slideLayouts/slideLayout27.xml"/><Relationship Id="rId6" Type="http://schemas.openxmlformats.org/officeDocument/2006/relationships/image" Target="../media/image54.png"/><Relationship Id="rId5" Type="http://schemas.openxmlformats.org/officeDocument/2006/relationships/hyperlink" Target="https://digital-cleanup-day.fr/mengager-plus/" TargetMode="External"/><Relationship Id="rId4" Type="http://schemas.openxmlformats.org/officeDocument/2006/relationships/hyperlink" Target="https://www.helloasso.com/associations/world-cleanup-day-france/formulaires/2*"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s://digital-cleanup-day.fr/" TargetMode="External"/><Relationship Id="rId4" Type="http://schemas.openxmlformats.org/officeDocument/2006/relationships/hyperlink" Target="mailto:contact@digital-cleanup-day.f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 name="Image 1" descr="Une image contenant habits, personne, chaussures, jeans&#10;&#10;Le contenu généré par l’IA peut être incorrect.">
            <a:extLst>
              <a:ext uri="{FF2B5EF4-FFF2-40B4-BE49-F238E27FC236}">
                <a16:creationId xmlns:a16="http://schemas.microsoft.com/office/drawing/2014/main" id="{97FCF916-C68D-36C8-F599-083C44249E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425" y="-63841"/>
            <a:ext cx="9642995" cy="5228532"/>
          </a:xfrm>
          <a:prstGeom prst="rect">
            <a:avLst/>
          </a:prstGeom>
        </p:spPr>
      </p:pic>
      <p:sp>
        <p:nvSpPr>
          <p:cNvPr id="202" name="Google Shape;202;p1"/>
          <p:cNvSpPr/>
          <p:nvPr/>
        </p:nvSpPr>
        <p:spPr>
          <a:xfrm>
            <a:off x="-1148875" y="-1564325"/>
            <a:ext cx="3714600" cy="3781500"/>
          </a:xfrm>
          <a:prstGeom prst="ellipse">
            <a:avLst/>
          </a:prstGeom>
          <a:solidFill>
            <a:srgbClr val="E8F4FE"/>
          </a:solidFill>
          <a:ln w="9525" cap="flat" cmpd="sng">
            <a:solidFill>
              <a:srgbClr val="E8F4F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3" name="Google Shape;203;p1"/>
          <p:cNvSpPr/>
          <p:nvPr/>
        </p:nvSpPr>
        <p:spPr>
          <a:xfrm>
            <a:off x="1978025" y="3485650"/>
            <a:ext cx="5176800" cy="1499100"/>
          </a:xfrm>
          <a:prstGeom prst="roundRect">
            <a:avLst>
              <a:gd name="adj" fmla="val 16667"/>
            </a:avLst>
          </a:prstGeom>
          <a:solidFill>
            <a:srgbClr val="E8F4F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4" name="Google Shape;204;p1"/>
          <p:cNvSpPr txBox="1"/>
          <p:nvPr/>
        </p:nvSpPr>
        <p:spPr>
          <a:xfrm>
            <a:off x="1537425" y="3695625"/>
            <a:ext cx="6054300" cy="84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2000" b="1" i="0" u="none" strike="noStrike" cap="none">
                <a:solidFill>
                  <a:schemeClr val="dk1"/>
                </a:solidFill>
                <a:highlight>
                  <a:srgbClr val="F2CC1E"/>
                </a:highlight>
                <a:latin typeface="Poppins"/>
                <a:ea typeface="Poppins"/>
                <a:cs typeface="Poppins"/>
                <a:sym typeface="Poppins"/>
              </a:rPr>
              <a:t>NOM DE VOTRE ÉVÉNEMENT</a:t>
            </a:r>
            <a:endParaRPr sz="500" b="1" i="0" u="none" strike="noStrike" cap="none">
              <a:solidFill>
                <a:srgbClr val="3E8DDC"/>
              </a:solidFill>
              <a:latin typeface="Poppins"/>
              <a:ea typeface="Poppins"/>
              <a:cs typeface="Poppins"/>
              <a:sym typeface="Poppins"/>
            </a:endParaRPr>
          </a:p>
          <a:p>
            <a:pPr marL="0" lvl="0" indent="0" algn="ctr" rtl="0">
              <a:lnSpc>
                <a:spcPct val="90000"/>
              </a:lnSpc>
              <a:spcBef>
                <a:spcPts val="200"/>
              </a:spcBef>
              <a:spcAft>
                <a:spcPts val="0"/>
              </a:spcAft>
              <a:buClr>
                <a:srgbClr val="000000"/>
              </a:buClr>
              <a:buSzPts val="3400"/>
              <a:buFont typeface="Arial"/>
              <a:buNone/>
            </a:pPr>
            <a:r>
              <a:rPr lang="en-US" sz="3000" b="1">
                <a:solidFill>
                  <a:srgbClr val="052E45"/>
                </a:solidFill>
                <a:latin typeface="Poppins"/>
                <a:ea typeface="Poppins"/>
                <a:cs typeface="Poppins"/>
                <a:sym typeface="Poppins"/>
              </a:rPr>
              <a:t>Digital Cleanup Day</a:t>
            </a:r>
            <a:endParaRPr sz="2600" b="1">
              <a:solidFill>
                <a:srgbClr val="DD0079"/>
              </a:solidFill>
              <a:latin typeface="Poppins"/>
              <a:ea typeface="Poppins"/>
              <a:cs typeface="Poppins"/>
              <a:sym typeface="Poppins"/>
            </a:endParaRPr>
          </a:p>
        </p:txBody>
      </p:sp>
      <p:sp>
        <p:nvSpPr>
          <p:cNvPr id="205" name="Google Shape;205;p1"/>
          <p:cNvSpPr/>
          <p:nvPr/>
        </p:nvSpPr>
        <p:spPr>
          <a:xfrm>
            <a:off x="121250" y="148800"/>
            <a:ext cx="1560600" cy="1313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100" b="1" i="0" u="none" strike="noStrike" cap="none">
                <a:solidFill>
                  <a:schemeClr val="dk1"/>
                </a:solidFill>
                <a:highlight>
                  <a:srgbClr val="F2CC1E"/>
                </a:highlight>
                <a:latin typeface="Poppins"/>
                <a:ea typeface="Poppins"/>
                <a:cs typeface="Poppins"/>
                <a:sym typeface="Poppins"/>
              </a:rPr>
              <a:t>VOTRE LOGO</a:t>
            </a:r>
            <a:endParaRPr sz="1300" b="1" i="0" u="none" strike="noStrike" cap="none">
              <a:solidFill>
                <a:srgbClr val="000000"/>
              </a:solidFill>
              <a:latin typeface="Poppins"/>
              <a:ea typeface="Poppins"/>
              <a:cs typeface="Poppins"/>
              <a:sym typeface="Poppins"/>
            </a:endParaRPr>
          </a:p>
        </p:txBody>
      </p:sp>
      <p:sp>
        <p:nvSpPr>
          <p:cNvPr id="206" name="Google Shape;206;p1"/>
          <p:cNvSpPr/>
          <p:nvPr/>
        </p:nvSpPr>
        <p:spPr>
          <a:xfrm>
            <a:off x="2444850" y="4475775"/>
            <a:ext cx="4020900" cy="375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800" b="1" dirty="0">
                <a:solidFill>
                  <a:srgbClr val="052E45"/>
                </a:solidFill>
                <a:latin typeface="Poppins"/>
                <a:ea typeface="Poppins"/>
                <a:cs typeface="Poppins"/>
                <a:sym typeface="Poppins"/>
              </a:rPr>
              <a:t>7ème</a:t>
            </a:r>
            <a:r>
              <a:rPr lang="en-US" sz="1800" b="1" i="0" u="none" strike="noStrike" cap="none" dirty="0">
                <a:solidFill>
                  <a:srgbClr val="052E45"/>
                </a:solidFill>
                <a:latin typeface="Poppins"/>
                <a:ea typeface="Poppins"/>
                <a:cs typeface="Poppins"/>
                <a:sym typeface="Poppins"/>
              </a:rPr>
              <a:t> </a:t>
            </a:r>
            <a:r>
              <a:rPr lang="en-US" sz="1800" b="1" i="0" u="none" strike="noStrike" cap="none" dirty="0" err="1">
                <a:solidFill>
                  <a:srgbClr val="052E45"/>
                </a:solidFill>
                <a:latin typeface="Poppins"/>
                <a:ea typeface="Poppins"/>
                <a:cs typeface="Poppins"/>
                <a:sym typeface="Poppins"/>
              </a:rPr>
              <a:t>édition</a:t>
            </a:r>
            <a:r>
              <a:rPr lang="en-US" sz="1800" b="1" i="0" u="none" strike="noStrike" cap="none" dirty="0">
                <a:solidFill>
                  <a:srgbClr val="052E45"/>
                </a:solidFill>
                <a:latin typeface="Poppins"/>
                <a:ea typeface="Poppins"/>
                <a:cs typeface="Poppins"/>
                <a:sym typeface="Poppins"/>
              </a:rPr>
              <a:t> · </a:t>
            </a:r>
            <a:r>
              <a:rPr lang="en-US" sz="1800" b="1" dirty="0">
                <a:solidFill>
                  <a:srgbClr val="052E45"/>
                </a:solidFill>
                <a:latin typeface="Poppins"/>
                <a:ea typeface="Poppins"/>
                <a:cs typeface="Poppins"/>
                <a:sym typeface="Poppins"/>
              </a:rPr>
              <a:t>16</a:t>
            </a:r>
            <a:r>
              <a:rPr lang="en-US" sz="1800" b="1" i="0" u="none" strike="noStrike" cap="none" dirty="0">
                <a:solidFill>
                  <a:srgbClr val="052E45"/>
                </a:solidFill>
                <a:latin typeface="Poppins"/>
                <a:ea typeface="Poppins"/>
                <a:cs typeface="Poppins"/>
                <a:sym typeface="Poppins"/>
              </a:rPr>
              <a:t> au </a:t>
            </a:r>
            <a:r>
              <a:rPr lang="en-US" sz="1800" b="1" dirty="0">
                <a:solidFill>
                  <a:srgbClr val="052E45"/>
                </a:solidFill>
                <a:latin typeface="Poppins"/>
                <a:ea typeface="Poppins"/>
                <a:cs typeface="Poppins"/>
                <a:sym typeface="Poppins"/>
              </a:rPr>
              <a:t>21</a:t>
            </a:r>
            <a:r>
              <a:rPr lang="en-US" sz="1800" b="1" i="0" u="none" strike="noStrike" cap="none" dirty="0">
                <a:solidFill>
                  <a:srgbClr val="052E45"/>
                </a:solidFill>
                <a:latin typeface="Poppins"/>
                <a:ea typeface="Poppins"/>
                <a:cs typeface="Poppins"/>
                <a:sym typeface="Poppins"/>
              </a:rPr>
              <a:t> mars </a:t>
            </a:r>
            <a:r>
              <a:rPr lang="en-US" sz="1800" b="1" dirty="0">
                <a:solidFill>
                  <a:srgbClr val="052E45"/>
                </a:solidFill>
                <a:latin typeface="Poppins"/>
                <a:ea typeface="Poppins"/>
                <a:cs typeface="Poppins"/>
                <a:sym typeface="Poppins"/>
              </a:rPr>
              <a:t>2026</a:t>
            </a:r>
            <a:endParaRPr sz="1800" b="1" i="0" u="none" strike="noStrike" cap="none" dirty="0">
              <a:solidFill>
                <a:srgbClr val="052E45"/>
              </a:solidFill>
              <a:latin typeface="Poppins"/>
              <a:ea typeface="Poppins"/>
              <a:cs typeface="Poppins"/>
              <a:sym typeface="Poppins"/>
            </a:endParaRPr>
          </a:p>
        </p:txBody>
      </p:sp>
      <p:pic>
        <p:nvPicPr>
          <p:cNvPr id="4" name="Image 3" descr="Une image contenant texte, capture d’écran, Graphique, graphisme&#10;&#10;Le contenu généré par l’IA peut être incorrect.">
            <a:extLst>
              <a:ext uri="{FF2B5EF4-FFF2-40B4-BE49-F238E27FC236}">
                <a16:creationId xmlns:a16="http://schemas.microsoft.com/office/drawing/2014/main" id="{AF1C1A82-E479-F86A-D5D2-54EF97D44671}"/>
              </a:ext>
            </a:extLst>
          </p:cNvPr>
          <p:cNvPicPr>
            <a:picLocks noChangeAspect="1"/>
          </p:cNvPicPr>
          <p:nvPr/>
        </p:nvPicPr>
        <p:blipFill>
          <a:blip r:embed="rId4"/>
          <a:srcRect l="75727" t="40696" b="29861"/>
          <a:stretch>
            <a:fillRect/>
          </a:stretch>
        </p:blipFill>
        <p:spPr>
          <a:xfrm>
            <a:off x="6487303" y="3511920"/>
            <a:ext cx="652580" cy="450980"/>
          </a:xfrm>
          <a:prstGeom prst="rect">
            <a:avLst/>
          </a:prstGeom>
        </p:spPr>
      </p:pic>
      <p:pic>
        <p:nvPicPr>
          <p:cNvPr id="6" name="Image 5" descr="Une image contenant texte, capture d’écran, Graphique, graphisme&#10;&#10;Le contenu généré par l’IA peut être incorrect.">
            <a:extLst>
              <a:ext uri="{FF2B5EF4-FFF2-40B4-BE49-F238E27FC236}">
                <a16:creationId xmlns:a16="http://schemas.microsoft.com/office/drawing/2014/main" id="{545A8773-2557-422B-29F2-DAC951B06D67}"/>
              </a:ext>
            </a:extLst>
          </p:cNvPr>
          <p:cNvPicPr>
            <a:picLocks noChangeAspect="1"/>
          </p:cNvPicPr>
          <p:nvPr/>
        </p:nvPicPr>
        <p:blipFill>
          <a:blip r:embed="rId4"/>
          <a:srcRect l="46909" t="39974" r="26764" b="28849"/>
          <a:stretch>
            <a:fillRect/>
          </a:stretch>
        </p:blipFill>
        <p:spPr>
          <a:xfrm>
            <a:off x="2021928" y="3545483"/>
            <a:ext cx="619610" cy="4186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0"/>
          <p:cNvSpPr txBox="1">
            <a:spLocks noGrp="1"/>
          </p:cNvSpPr>
          <p:nvPr>
            <p:ph type="body" idx="4294967295"/>
          </p:nvPr>
        </p:nvSpPr>
        <p:spPr>
          <a:xfrm>
            <a:off x="1051563" y="803275"/>
            <a:ext cx="4038600" cy="353695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400"/>
              <a:buNone/>
            </a:pPr>
            <a:r>
              <a:rPr lang="en-US" sz="4500" b="1" dirty="0">
                <a:solidFill>
                  <a:srgbClr val="E7639B"/>
                </a:solidFill>
                <a:latin typeface="Poppins"/>
                <a:ea typeface="Poppins"/>
                <a:cs typeface="Poppins"/>
                <a:sym typeface="Poppins"/>
              </a:rPr>
              <a:t>4%</a:t>
            </a:r>
            <a:r>
              <a:rPr lang="en-US" sz="4500" b="1" dirty="0">
                <a:solidFill>
                  <a:srgbClr val="DD0079"/>
                </a:solidFill>
                <a:latin typeface="Poppins"/>
                <a:ea typeface="Poppins"/>
                <a:cs typeface="Poppins"/>
                <a:sym typeface="Poppins"/>
              </a:rPr>
              <a:t> </a:t>
            </a:r>
            <a:endParaRPr sz="4500" b="1" dirty="0">
              <a:solidFill>
                <a:srgbClr val="DD0079"/>
              </a:solidFill>
              <a:latin typeface="Poppins"/>
              <a:ea typeface="Poppins"/>
              <a:cs typeface="Poppins"/>
              <a:sym typeface="Poppins"/>
            </a:endParaRPr>
          </a:p>
          <a:p>
            <a:pPr marL="0" lvl="0" indent="0" algn="l" rtl="0">
              <a:spcBef>
                <a:spcPts val="600"/>
              </a:spcBef>
              <a:spcAft>
                <a:spcPts val="0"/>
              </a:spcAft>
              <a:buSzPts val="1100"/>
              <a:buNone/>
            </a:pPr>
            <a:r>
              <a:rPr lang="en-US" sz="2000" b="1" dirty="0">
                <a:solidFill>
                  <a:srgbClr val="052E45"/>
                </a:solidFill>
                <a:latin typeface="Poppins"/>
                <a:ea typeface="Poppins"/>
                <a:cs typeface="Poppins"/>
                <a:sym typeface="Poppins"/>
              </a:rPr>
              <a:t>des GES </a:t>
            </a:r>
            <a:r>
              <a:rPr lang="en-US" sz="2000" b="1" dirty="0" err="1">
                <a:solidFill>
                  <a:srgbClr val="052E45"/>
                </a:solidFill>
                <a:latin typeface="Poppins"/>
                <a:ea typeface="Poppins"/>
                <a:cs typeface="Poppins"/>
                <a:sym typeface="Poppins"/>
              </a:rPr>
              <a:t>sont</a:t>
            </a:r>
            <a:r>
              <a:rPr lang="en-US" sz="2000" b="1" dirty="0">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émis</a:t>
            </a:r>
            <a:r>
              <a:rPr lang="en-US" sz="2000" b="1" dirty="0">
                <a:solidFill>
                  <a:srgbClr val="052E45"/>
                </a:solidFill>
                <a:latin typeface="Poppins"/>
                <a:ea typeface="Poppins"/>
                <a:cs typeface="Poppins"/>
                <a:sym typeface="Poppins"/>
              </a:rPr>
              <a:t> par le numérique, </a:t>
            </a:r>
            <a:r>
              <a:rPr lang="en-US" sz="2000" b="1" dirty="0" err="1">
                <a:solidFill>
                  <a:srgbClr val="052E45"/>
                </a:solidFill>
                <a:latin typeface="Poppins"/>
                <a:ea typeface="Poppins"/>
                <a:cs typeface="Poppins"/>
                <a:sym typeface="Poppins"/>
              </a:rPr>
              <a:t>c’est</a:t>
            </a:r>
            <a:r>
              <a:rPr lang="en-US" sz="2000" b="1" dirty="0">
                <a:solidFill>
                  <a:srgbClr val="052E45"/>
                </a:solidFill>
                <a:latin typeface="Poppins"/>
                <a:ea typeface="Poppins"/>
                <a:cs typeface="Poppins"/>
                <a:sym typeface="Poppins"/>
              </a:rPr>
              <a:t> bien plus </a:t>
            </a:r>
            <a:r>
              <a:rPr lang="en-US" sz="2000" b="1" dirty="0" err="1">
                <a:solidFill>
                  <a:srgbClr val="052E45"/>
                </a:solidFill>
                <a:latin typeface="Poppins"/>
                <a:ea typeface="Poppins"/>
                <a:cs typeface="Poppins"/>
                <a:sym typeface="Poppins"/>
              </a:rPr>
              <a:t>que</a:t>
            </a:r>
            <a:r>
              <a:rPr lang="en-US" sz="2000" b="1" dirty="0">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l’aviation</a:t>
            </a:r>
            <a:r>
              <a:rPr lang="en-US" sz="2000" b="1" dirty="0">
                <a:solidFill>
                  <a:srgbClr val="052E45"/>
                </a:solidFill>
                <a:latin typeface="Poppins"/>
                <a:ea typeface="Poppins"/>
                <a:cs typeface="Poppins"/>
                <a:sym typeface="Poppins"/>
              </a:rPr>
              <a:t> civile !*</a:t>
            </a:r>
            <a:endParaRPr sz="2000" b="1" dirty="0">
              <a:solidFill>
                <a:srgbClr val="052E45"/>
              </a:solidFill>
              <a:latin typeface="Poppins"/>
              <a:ea typeface="Poppins"/>
              <a:cs typeface="Poppins"/>
              <a:sym typeface="Poppins"/>
            </a:endParaRPr>
          </a:p>
          <a:p>
            <a:pPr marL="0" lvl="0" indent="0" algn="l" rtl="0">
              <a:lnSpc>
                <a:spcPct val="100000"/>
              </a:lnSpc>
              <a:spcBef>
                <a:spcPts val="600"/>
              </a:spcBef>
              <a:spcAft>
                <a:spcPts val="0"/>
              </a:spcAft>
              <a:buClr>
                <a:schemeClr val="dk1"/>
              </a:buClr>
              <a:buSzPts val="1100"/>
              <a:buFont typeface="Arial"/>
              <a:buNone/>
            </a:pPr>
            <a:endParaRPr sz="2000" b="1" dirty="0">
              <a:solidFill>
                <a:srgbClr val="052E45"/>
              </a:solidFill>
              <a:latin typeface="Poppins"/>
              <a:ea typeface="Poppins"/>
              <a:cs typeface="Poppins"/>
              <a:sym typeface="Poppins"/>
            </a:endParaRPr>
          </a:p>
          <a:p>
            <a:pPr marL="0" lvl="0" indent="0" algn="l" rtl="0">
              <a:lnSpc>
                <a:spcPct val="100000"/>
              </a:lnSpc>
              <a:spcBef>
                <a:spcPts val="600"/>
              </a:spcBef>
              <a:spcAft>
                <a:spcPts val="0"/>
              </a:spcAft>
              <a:buSzPts val="1400"/>
              <a:buNone/>
            </a:pPr>
            <a:endParaRPr sz="1400" b="1" dirty="0">
              <a:solidFill>
                <a:srgbClr val="052E45"/>
              </a:solidFill>
              <a:latin typeface="Poppins"/>
              <a:ea typeface="Poppins"/>
              <a:cs typeface="Poppins"/>
              <a:sym typeface="Poppins"/>
            </a:endParaRPr>
          </a:p>
          <a:p>
            <a:pPr marL="0" lvl="0" indent="0">
              <a:spcBef>
                <a:spcPts val="600"/>
              </a:spcBef>
              <a:spcAft>
                <a:spcPts val="600"/>
              </a:spcAft>
              <a:buSzPts val="1100"/>
            </a:pPr>
            <a:r>
              <a:rPr lang="en-US" sz="1400" b="1" dirty="0">
                <a:solidFill>
                  <a:srgbClr val="052E45"/>
                </a:solidFill>
                <a:ea typeface="Poppins"/>
                <a:cs typeface="Poppins"/>
                <a:sym typeface="Poppins"/>
              </a:rPr>
              <a:t>*Source : </a:t>
            </a:r>
            <a:r>
              <a:rPr lang="en-US" sz="1400" b="1" dirty="0">
                <a:solidFill>
                  <a:srgbClr val="E7639B"/>
                </a:solidFill>
                <a:ea typeface="Poppins"/>
                <a:cs typeface="Poppins"/>
                <a:sym typeface="Poppins"/>
                <a:hlinkClick r:id="rId3">
                  <a:extLst>
                    <a:ext uri="{A12FA001-AC4F-418D-AE19-62706E023703}">
                      <ahyp:hlinkClr xmlns:ahyp="http://schemas.microsoft.com/office/drawing/2018/hyperlinkcolor" val="tx"/>
                    </a:ext>
                  </a:extLst>
                </a:hlinkClick>
              </a:rPr>
              <a:t>ADEME et ARCEP</a:t>
            </a:r>
            <a:r>
              <a:rPr lang="en-US" sz="1400" b="1" dirty="0">
                <a:solidFill>
                  <a:srgbClr val="E7639B"/>
                </a:solidFill>
                <a:ea typeface="Poppins"/>
                <a:cs typeface="Poppins"/>
                <a:sym typeface="Poppins"/>
              </a:rPr>
              <a:t> </a:t>
            </a:r>
            <a:endParaRPr lang="en-US" sz="1400" dirty="0">
              <a:solidFill>
                <a:srgbClr val="E7639B"/>
              </a:solidFill>
              <a:ea typeface="Poppins"/>
              <a:cs typeface="Poppins"/>
            </a:endParaRPr>
          </a:p>
        </p:txBody>
      </p:sp>
      <p:sp>
        <p:nvSpPr>
          <p:cNvPr id="301" name="Google Shape;301;p10"/>
          <p:cNvSpPr txBox="1"/>
          <p:nvPr/>
        </p:nvSpPr>
        <p:spPr>
          <a:xfrm>
            <a:off x="6593400" y="762000"/>
            <a:ext cx="29970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dirty="0">
                <a:solidFill>
                  <a:srgbClr val="E8F4FE"/>
                </a:solidFill>
                <a:latin typeface="Poppins"/>
                <a:ea typeface="Poppins"/>
                <a:cs typeface="Poppins"/>
                <a:sym typeface="Poppins"/>
              </a:rPr>
              <a:t>RÉPONSE</a:t>
            </a:r>
            <a:endParaRPr sz="2400" b="1" i="0" u="none" strike="noStrike" cap="none" dirty="0">
              <a:solidFill>
                <a:srgbClr val="E8F4FE"/>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dirty="0">
                <a:solidFill>
                  <a:srgbClr val="E8F4FE"/>
                </a:solidFill>
                <a:latin typeface="Poppins"/>
                <a:ea typeface="Poppins"/>
                <a:cs typeface="Poppins"/>
                <a:sym typeface="Poppins"/>
              </a:rPr>
              <a:t># 1</a:t>
            </a:r>
            <a:endParaRPr sz="2400" b="1" i="0" u="none" strike="noStrike" cap="none" dirty="0">
              <a:solidFill>
                <a:srgbClr val="E8F4FE"/>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1"/>
          <p:cNvSpPr txBox="1">
            <a:spLocks noGrp="1"/>
          </p:cNvSpPr>
          <p:nvPr>
            <p:ph type="body" idx="4294967295"/>
          </p:nvPr>
        </p:nvSpPr>
        <p:spPr>
          <a:xfrm>
            <a:off x="3043782" y="803110"/>
            <a:ext cx="4530725" cy="353695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600"/>
              </a:spcAft>
              <a:buSzPts val="1400"/>
              <a:buNone/>
            </a:pPr>
            <a:r>
              <a:rPr lang="fr-FR" sz="2600" b="1">
                <a:solidFill>
                  <a:srgbClr val="052E45"/>
                </a:solidFill>
                <a:latin typeface="Poppins"/>
                <a:ea typeface="Poppins"/>
                <a:cs typeface="Poppins"/>
                <a:sym typeface="Poppins"/>
              </a:rPr>
              <a:t>Combien en % représente le numérique dans la production d’électricité mondiale ?</a:t>
            </a:r>
            <a:endParaRPr lang="fr-FR" sz="2400" b="1" i="1" dirty="0">
              <a:solidFill>
                <a:srgbClr val="052E45"/>
              </a:solidFill>
              <a:latin typeface="Poppins"/>
              <a:ea typeface="Poppins"/>
              <a:cs typeface="Poppins"/>
              <a:sym typeface="Poppins"/>
            </a:endParaRPr>
          </a:p>
        </p:txBody>
      </p:sp>
      <p:sp>
        <p:nvSpPr>
          <p:cNvPr id="307" name="Google Shape;307;p11"/>
          <p:cNvSpPr txBox="1"/>
          <p:nvPr/>
        </p:nvSpPr>
        <p:spPr>
          <a:xfrm>
            <a:off x="261450" y="2034000"/>
            <a:ext cx="27792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dirty="0">
                <a:solidFill>
                  <a:srgbClr val="E7639B"/>
                </a:solidFill>
                <a:latin typeface="Poppins"/>
                <a:ea typeface="Poppins"/>
                <a:cs typeface="Poppins"/>
                <a:sym typeface="Poppins"/>
              </a:rPr>
              <a:t>QUESTION </a:t>
            </a: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dirty="0">
                <a:solidFill>
                  <a:srgbClr val="E7639B"/>
                </a:solidFill>
                <a:latin typeface="Poppins"/>
                <a:ea typeface="Poppins"/>
                <a:cs typeface="Poppins"/>
                <a:sym typeface="Poppins"/>
              </a:rPr>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a:spLocks noGrp="1"/>
          </p:cNvSpPr>
          <p:nvPr>
            <p:ph type="body" idx="4294967295"/>
          </p:nvPr>
        </p:nvSpPr>
        <p:spPr>
          <a:xfrm>
            <a:off x="1051334" y="1390650"/>
            <a:ext cx="3900488" cy="2362200"/>
          </a:xfrm>
          <a:prstGeom prst="rect">
            <a:avLst/>
          </a:prstGeom>
          <a:noFill/>
          <a:ln>
            <a:noFill/>
          </a:ln>
        </p:spPr>
        <p:txBody>
          <a:bodyPr spcFirstLastPara="1" wrap="square" lIns="0" tIns="0" rIns="0" bIns="0" anchor="ctr" anchorCtr="0">
            <a:normAutofit fontScale="55000" lnSpcReduction="20000"/>
          </a:bodyPr>
          <a:lstStyle/>
          <a:p>
            <a:pPr marL="0" lvl="0" indent="0" algn="l" rtl="0">
              <a:lnSpc>
                <a:spcPct val="100000"/>
              </a:lnSpc>
              <a:spcBef>
                <a:spcPts val="0"/>
              </a:spcBef>
              <a:spcAft>
                <a:spcPts val="0"/>
              </a:spcAft>
              <a:buSzPct val="30888"/>
              <a:buNone/>
            </a:pPr>
            <a:r>
              <a:rPr lang="en-US" sz="9542" b="1" dirty="0">
                <a:solidFill>
                  <a:srgbClr val="E7639B"/>
                </a:solidFill>
                <a:latin typeface="Poppins"/>
                <a:ea typeface="Poppins"/>
                <a:cs typeface="Poppins"/>
                <a:sym typeface="Poppins"/>
              </a:rPr>
              <a:t>10</a:t>
            </a:r>
            <a:r>
              <a:rPr lang="en-US" sz="9450" b="1" baseline="30000" dirty="0">
                <a:solidFill>
                  <a:srgbClr val="E7639B"/>
                </a:solidFill>
                <a:latin typeface="Poppins"/>
                <a:ea typeface="Poppins"/>
                <a:cs typeface="Poppins"/>
                <a:sym typeface="Poppins"/>
              </a:rPr>
              <a:t>%</a:t>
            </a:r>
            <a:r>
              <a:rPr lang="en-US" sz="9450" dirty="0">
                <a:solidFill>
                  <a:srgbClr val="DD0079"/>
                </a:solidFill>
                <a:latin typeface="Chau Philomene One"/>
                <a:ea typeface="Chau Philomene One"/>
                <a:cs typeface="Chau Philomene One"/>
                <a:sym typeface="Chau Philomene One"/>
              </a:rPr>
              <a:t> </a:t>
            </a:r>
            <a:endParaRPr sz="9450" dirty="0">
              <a:solidFill>
                <a:srgbClr val="DD0079"/>
              </a:solidFill>
              <a:latin typeface="Chau Philomene One"/>
              <a:ea typeface="Chau Philomene One"/>
              <a:cs typeface="Chau Philomene One"/>
              <a:sym typeface="Chau Philomene One"/>
            </a:endParaRPr>
          </a:p>
          <a:p>
            <a:pPr marL="0" lvl="0" indent="0" algn="l" rtl="0">
              <a:lnSpc>
                <a:spcPct val="100000"/>
              </a:lnSpc>
              <a:spcBef>
                <a:spcPts val="600"/>
              </a:spcBef>
              <a:spcAft>
                <a:spcPts val="0"/>
              </a:spcAft>
              <a:buClr>
                <a:schemeClr val="dk1"/>
              </a:buClr>
              <a:buSzPct val="25700"/>
              <a:buFont typeface="Arial"/>
              <a:buNone/>
            </a:pPr>
            <a:r>
              <a:rPr lang="en-US" sz="4280" b="1" dirty="0">
                <a:solidFill>
                  <a:srgbClr val="052E45"/>
                </a:solidFill>
                <a:latin typeface="Poppins"/>
                <a:ea typeface="Poppins"/>
                <a:cs typeface="Poppins"/>
                <a:sym typeface="Poppins"/>
              </a:rPr>
              <a:t>de la production </a:t>
            </a:r>
            <a:r>
              <a:rPr lang="en-US" sz="4280" b="1" dirty="0" err="1">
                <a:solidFill>
                  <a:srgbClr val="052E45"/>
                </a:solidFill>
                <a:latin typeface="Poppins"/>
                <a:ea typeface="Poppins"/>
                <a:cs typeface="Poppins"/>
                <a:sym typeface="Poppins"/>
              </a:rPr>
              <a:t>d'électricité</a:t>
            </a:r>
            <a:r>
              <a:rPr lang="en-US" sz="4280" b="1" dirty="0">
                <a:solidFill>
                  <a:srgbClr val="052E45"/>
                </a:solidFill>
                <a:latin typeface="Poppins"/>
                <a:ea typeface="Poppins"/>
                <a:cs typeface="Poppins"/>
                <a:sym typeface="Poppins"/>
              </a:rPr>
              <a:t> du monde est </a:t>
            </a:r>
            <a:r>
              <a:rPr lang="en-US" sz="4280" b="1" dirty="0" err="1">
                <a:solidFill>
                  <a:srgbClr val="052E45"/>
                </a:solidFill>
                <a:latin typeface="Poppins"/>
                <a:ea typeface="Poppins"/>
                <a:cs typeface="Poppins"/>
                <a:sym typeface="Poppins"/>
              </a:rPr>
              <a:t>mobilisé</a:t>
            </a:r>
            <a:r>
              <a:rPr lang="en-US" sz="4280" b="1" dirty="0">
                <a:solidFill>
                  <a:srgbClr val="052E45"/>
                </a:solidFill>
                <a:latin typeface="Poppins"/>
                <a:ea typeface="Poppins"/>
                <a:cs typeface="Poppins"/>
                <a:sym typeface="Poppins"/>
              </a:rPr>
              <a:t> pour le numérique.*</a:t>
            </a:r>
            <a:endParaRPr sz="4280" b="1" dirty="0">
              <a:solidFill>
                <a:srgbClr val="052E45"/>
              </a:solidFill>
              <a:latin typeface="Poppins"/>
              <a:ea typeface="Poppins"/>
              <a:cs typeface="Poppins"/>
              <a:sym typeface="Poppins"/>
            </a:endParaRPr>
          </a:p>
          <a:p>
            <a:pPr marL="0" lvl="0" indent="0" algn="l" rtl="0">
              <a:lnSpc>
                <a:spcPct val="100000"/>
              </a:lnSpc>
              <a:spcBef>
                <a:spcPts val="600"/>
              </a:spcBef>
              <a:spcAft>
                <a:spcPts val="0"/>
              </a:spcAft>
              <a:buClr>
                <a:schemeClr val="dk1"/>
              </a:buClr>
              <a:buSzPct val="55000"/>
              <a:buFont typeface="Arial"/>
              <a:buNone/>
            </a:pPr>
            <a:endParaRPr sz="2000" b="1" dirty="0">
              <a:solidFill>
                <a:srgbClr val="052E45"/>
              </a:solidFill>
              <a:latin typeface="Poppins"/>
              <a:ea typeface="Poppins"/>
              <a:cs typeface="Poppins"/>
              <a:sym typeface="Poppins"/>
            </a:endParaRPr>
          </a:p>
          <a:p>
            <a:pPr marL="0" lvl="0" indent="0" algn="l" rtl="0">
              <a:lnSpc>
                <a:spcPct val="100000"/>
              </a:lnSpc>
              <a:spcBef>
                <a:spcPts val="600"/>
              </a:spcBef>
              <a:spcAft>
                <a:spcPts val="0"/>
              </a:spcAft>
              <a:buClr>
                <a:schemeClr val="dk1"/>
              </a:buClr>
              <a:buSzPct val="37931"/>
              <a:buFont typeface="Arial"/>
              <a:buNone/>
            </a:pPr>
            <a:r>
              <a:rPr lang="en-US" sz="2900" dirty="0">
                <a:solidFill>
                  <a:srgbClr val="052E45"/>
                </a:solidFill>
                <a:ea typeface="Poppins"/>
                <a:cs typeface="Poppins"/>
                <a:sym typeface="Poppins"/>
              </a:rPr>
              <a:t>*Source : ADEME - ARCEP 2021/22</a:t>
            </a:r>
            <a:endParaRPr lang="en-US" sz="2900" dirty="0">
              <a:solidFill>
                <a:srgbClr val="052E45"/>
              </a:solidFill>
              <a:ea typeface="Poppins"/>
              <a:cs typeface="Poppins"/>
            </a:endParaRPr>
          </a:p>
          <a:p>
            <a:pPr marL="0" lvl="0" indent="0" algn="l" rtl="0">
              <a:lnSpc>
                <a:spcPct val="100000"/>
              </a:lnSpc>
              <a:spcBef>
                <a:spcPts val="600"/>
              </a:spcBef>
              <a:spcAft>
                <a:spcPts val="600"/>
              </a:spcAft>
              <a:buSzPct val="65497"/>
              <a:buNone/>
            </a:pPr>
            <a:endParaRPr sz="4500" dirty="0">
              <a:solidFill>
                <a:srgbClr val="006D91"/>
              </a:solidFill>
              <a:latin typeface="Chau Philomene One"/>
              <a:ea typeface="Chau Philomene One"/>
              <a:cs typeface="Chau Philomene One"/>
              <a:sym typeface="Chau Philomene One"/>
            </a:endParaRPr>
          </a:p>
        </p:txBody>
      </p:sp>
      <p:sp>
        <p:nvSpPr>
          <p:cNvPr id="316" name="Google Shape;316;p12"/>
          <p:cNvSpPr txBox="1"/>
          <p:nvPr/>
        </p:nvSpPr>
        <p:spPr>
          <a:xfrm>
            <a:off x="6593400" y="762000"/>
            <a:ext cx="27792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dirty="0">
                <a:solidFill>
                  <a:srgbClr val="E8F4FE"/>
                </a:solidFill>
                <a:latin typeface="Poppins"/>
                <a:ea typeface="Poppins"/>
                <a:cs typeface="Poppins"/>
                <a:sym typeface="Poppins"/>
              </a:rPr>
              <a:t>RÉPONSE</a:t>
            </a:r>
            <a:endParaRPr sz="2400" b="1" i="0" u="none" strike="noStrike" cap="none" dirty="0">
              <a:solidFill>
                <a:srgbClr val="E8F4FE"/>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dirty="0">
                <a:solidFill>
                  <a:srgbClr val="E8F4FE"/>
                </a:solidFill>
                <a:latin typeface="Poppins"/>
                <a:ea typeface="Poppins"/>
                <a:cs typeface="Poppins"/>
                <a:sym typeface="Poppins"/>
              </a:rPr>
              <a:t>#</a:t>
            </a:r>
            <a:r>
              <a:rPr lang="en-US" sz="2400" b="1" dirty="0">
                <a:solidFill>
                  <a:srgbClr val="E8F4FE"/>
                </a:solidFill>
                <a:latin typeface="Poppins"/>
                <a:ea typeface="Poppins"/>
                <a:cs typeface="Poppins"/>
                <a:sym typeface="Poppins"/>
              </a:rPr>
              <a:t>2</a:t>
            </a:r>
            <a:endParaRPr sz="2400" b="1" i="0" u="none" strike="noStrike" cap="none" dirty="0">
              <a:solidFill>
                <a:srgbClr val="E8F4FE"/>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3"/>
          <p:cNvSpPr txBox="1">
            <a:spLocks noGrp="1"/>
          </p:cNvSpPr>
          <p:nvPr>
            <p:ph type="body" idx="4294967295"/>
          </p:nvPr>
        </p:nvSpPr>
        <p:spPr>
          <a:xfrm>
            <a:off x="3040418" y="803275"/>
            <a:ext cx="4794250" cy="353695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600"/>
              </a:spcAft>
              <a:buSzPts val="1100"/>
              <a:buNone/>
            </a:pPr>
            <a:r>
              <a:rPr lang="en-US" sz="2600" b="1">
                <a:solidFill>
                  <a:srgbClr val="052E45"/>
                </a:solidFill>
                <a:latin typeface="Poppins"/>
                <a:ea typeface="Poppins"/>
                <a:cs typeface="Poppins"/>
                <a:sym typeface="Poppins"/>
              </a:rPr>
              <a:t>Combien y-a-t-il d’utilisateurs du numérique dans le monde ?</a:t>
            </a:r>
            <a:endParaRPr sz="2600" b="1">
              <a:solidFill>
                <a:srgbClr val="052E45"/>
              </a:solidFill>
              <a:latin typeface="Poppins"/>
              <a:ea typeface="Poppins"/>
              <a:cs typeface="Poppins"/>
              <a:sym typeface="Poppins"/>
            </a:endParaRPr>
          </a:p>
        </p:txBody>
      </p:sp>
      <p:sp>
        <p:nvSpPr>
          <p:cNvPr id="322" name="Google Shape;322;p13"/>
          <p:cNvSpPr txBox="1"/>
          <p:nvPr/>
        </p:nvSpPr>
        <p:spPr>
          <a:xfrm>
            <a:off x="261450" y="2034000"/>
            <a:ext cx="27792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7639B"/>
                </a:solidFill>
                <a:latin typeface="Poppins"/>
                <a:ea typeface="Poppins"/>
                <a:cs typeface="Poppins"/>
                <a:sym typeface="Poppins"/>
              </a:rPr>
              <a:t>QUESTION </a:t>
            </a:r>
            <a:endParaRPr sz="2400" b="1" i="0" u="none" strike="noStrike" cap="none">
              <a:solidFill>
                <a:srgbClr val="E7639B"/>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7639B"/>
                </a:solidFill>
                <a:latin typeface="Poppins"/>
                <a:ea typeface="Poppins"/>
                <a:cs typeface="Poppins"/>
                <a:sym typeface="Poppins"/>
              </a:rPr>
              <a:t>#3</a:t>
            </a:r>
            <a:endParaRPr sz="2400" b="1" i="0" u="none" strike="noStrike" cap="none">
              <a:solidFill>
                <a:srgbClr val="E7639B"/>
              </a:solidFill>
              <a:latin typeface="Poppins"/>
              <a:ea typeface="Poppins"/>
              <a:cs typeface="Poppins"/>
              <a:sym typeface="Poppins"/>
            </a:endParaRPr>
          </a:p>
        </p:txBody>
      </p:sp>
      <p:pic>
        <p:nvPicPr>
          <p:cNvPr id="323" name="Google Shape;323;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4950" y="868300"/>
            <a:ext cx="1032200" cy="1241900"/>
          </a:xfrm>
          <a:prstGeom prst="rect">
            <a:avLst/>
          </a:prstGeom>
          <a:noFill/>
          <a:ln>
            <a:noFill/>
          </a:ln>
        </p:spPr>
      </p:pic>
      <p:pic>
        <p:nvPicPr>
          <p:cNvPr id="324" name="Google Shape;324;p13"/>
          <p:cNvPicPr preferRelativeResize="0"/>
          <p:nvPr/>
        </p:nvPicPr>
        <p:blipFill rotWithShape="1">
          <a:blip r:embed="rId4" cstate="email">
            <a:alphaModFix/>
            <a:extLst>
              <a:ext uri="{28A0092B-C50C-407E-A947-70E740481C1C}">
                <a14:useLocalDpi xmlns:a14="http://schemas.microsoft.com/office/drawing/2010/main"/>
              </a:ext>
            </a:extLst>
          </a:blip>
          <a:srcRect l="8658" t="8800" r="13755"/>
          <a:stretch/>
        </p:blipFill>
        <p:spPr>
          <a:xfrm>
            <a:off x="7890189" y="222225"/>
            <a:ext cx="895360" cy="744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4"/>
          <p:cNvSpPr txBox="1">
            <a:spLocks noGrp="1"/>
          </p:cNvSpPr>
          <p:nvPr>
            <p:ph type="body" idx="4294967295"/>
          </p:nvPr>
        </p:nvSpPr>
        <p:spPr>
          <a:xfrm>
            <a:off x="949601" y="761051"/>
            <a:ext cx="4108500" cy="35361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SzPts val="1100"/>
              <a:buNone/>
            </a:pPr>
            <a:r>
              <a:rPr lang="en-US" sz="4500" b="1" dirty="0">
                <a:solidFill>
                  <a:srgbClr val="E7639B"/>
                </a:solidFill>
                <a:latin typeface="Poppins"/>
                <a:ea typeface="Poppins"/>
                <a:cs typeface="Poppins"/>
                <a:sym typeface="Poppins"/>
              </a:rPr>
              <a:t>6 milliards</a:t>
            </a:r>
            <a:endParaRPr sz="4500" b="1" dirty="0">
              <a:solidFill>
                <a:srgbClr val="E7639B"/>
              </a:solidFill>
              <a:latin typeface="Poppins"/>
              <a:ea typeface="Poppins"/>
              <a:cs typeface="Poppins"/>
              <a:sym typeface="Poppins"/>
            </a:endParaRPr>
          </a:p>
          <a:p>
            <a:pPr marL="0" lvl="0" indent="0" algn="l" rtl="0">
              <a:spcBef>
                <a:spcPts val="600"/>
              </a:spcBef>
              <a:spcAft>
                <a:spcPts val="0"/>
              </a:spcAft>
              <a:buClr>
                <a:schemeClr val="dk1"/>
              </a:buClr>
              <a:buSzPts val="1100"/>
              <a:buFont typeface="Arial"/>
              <a:buNone/>
            </a:pPr>
            <a:r>
              <a:rPr lang="en-US" sz="2000" b="1" dirty="0" err="1">
                <a:solidFill>
                  <a:srgbClr val="052E45"/>
                </a:solidFill>
                <a:latin typeface="Poppins"/>
                <a:ea typeface="Poppins"/>
                <a:cs typeface="Poppins"/>
                <a:sym typeface="Poppins"/>
              </a:rPr>
              <a:t>d’utilisateurs</a:t>
            </a:r>
            <a:r>
              <a:rPr lang="en-US" sz="2000" b="1" dirty="0">
                <a:solidFill>
                  <a:srgbClr val="052E45"/>
                </a:solidFill>
                <a:latin typeface="Poppins"/>
                <a:ea typeface="Poppins"/>
                <a:cs typeface="Poppins"/>
                <a:sym typeface="Poppins"/>
              </a:rPr>
              <a:t> du numérique dans le monde !*</a:t>
            </a:r>
            <a:endParaRPr lang="fr-FR" sz="2000" b="1" dirty="0">
              <a:solidFill>
                <a:srgbClr val="052E45"/>
              </a:solidFill>
              <a:latin typeface="Poppins"/>
              <a:ea typeface="Poppins"/>
              <a:cs typeface="Poppins"/>
            </a:endParaRPr>
          </a:p>
          <a:p>
            <a:pPr marL="0" lvl="0" indent="0" algn="l">
              <a:lnSpc>
                <a:spcPct val="100000"/>
              </a:lnSpc>
              <a:spcBef>
                <a:spcPts val="600"/>
              </a:spcBef>
              <a:spcAft>
                <a:spcPts val="0"/>
              </a:spcAft>
              <a:buNone/>
            </a:pPr>
            <a:endParaRPr lang="fr-FR" sz="2000" b="1" dirty="0">
              <a:solidFill>
                <a:srgbClr val="052E45"/>
              </a:solidFill>
              <a:ea typeface="Poppins"/>
              <a:cs typeface="Poppins"/>
            </a:endParaRPr>
          </a:p>
          <a:p>
            <a:pPr marL="0" indent="0">
              <a:spcBef>
                <a:spcPts val="600"/>
              </a:spcBef>
              <a:spcAft>
                <a:spcPts val="600"/>
              </a:spcAft>
            </a:pPr>
            <a:r>
              <a:rPr lang="fr-FR" sz="1400" b="1" dirty="0">
                <a:solidFill>
                  <a:srgbClr val="052E45"/>
                </a:solidFill>
                <a:cs typeface="Poppins"/>
              </a:rPr>
              <a:t>*Source : </a:t>
            </a:r>
            <a:r>
              <a:rPr lang="fr-FR" sz="1400" dirty="0">
                <a:solidFill>
                  <a:srgbClr val="052E45"/>
                </a:solidFill>
              </a:rPr>
              <a:t>Rapport « Digital 2026 » (</a:t>
            </a:r>
            <a:r>
              <a:rPr lang="fr-FR" sz="1400" err="1">
                <a:solidFill>
                  <a:srgbClr val="052E45"/>
                </a:solidFill>
              </a:rPr>
              <a:t>We</a:t>
            </a:r>
            <a:r>
              <a:rPr lang="fr-FR" sz="1400" dirty="0">
                <a:solidFill>
                  <a:srgbClr val="052E45"/>
                </a:solidFill>
              </a:rPr>
              <a:t> Are Social &amp; </a:t>
            </a:r>
            <a:r>
              <a:rPr lang="fr-FR" sz="1400" err="1">
                <a:solidFill>
                  <a:srgbClr val="052E45"/>
                </a:solidFill>
              </a:rPr>
              <a:t>Meltwater</a:t>
            </a:r>
            <a:r>
              <a:rPr lang="fr-FR" sz="1400" dirty="0">
                <a:solidFill>
                  <a:srgbClr val="052E45"/>
                </a:solidFill>
              </a:rPr>
              <a:t>) https://www.meltwater.com/fr/global-digital-trends</a:t>
            </a:r>
            <a:endParaRPr lang="fr-FR" sz="1400" b="1">
              <a:solidFill>
                <a:srgbClr val="052E45"/>
              </a:solidFill>
              <a:cs typeface="Poppins"/>
            </a:endParaRPr>
          </a:p>
        </p:txBody>
      </p:sp>
      <p:sp>
        <p:nvSpPr>
          <p:cNvPr id="330" name="Google Shape;330;p14"/>
          <p:cNvSpPr txBox="1"/>
          <p:nvPr/>
        </p:nvSpPr>
        <p:spPr>
          <a:xfrm>
            <a:off x="4572000" y="3826231"/>
            <a:ext cx="4267200" cy="1088986"/>
          </a:xfrm>
          <a:prstGeom prst="rect">
            <a:avLst/>
          </a:prstGeom>
          <a:noFill/>
          <a:ln>
            <a:noFill/>
          </a:ln>
        </p:spPr>
        <p:txBody>
          <a:bodyPr spcFirstLastPara="1" wrap="square" lIns="91425" tIns="91425" rIns="91425" bIns="91425" anchor="t" anchorCtr="0">
            <a:spAutoFit/>
          </a:bodyPr>
          <a:lstStyle/>
          <a:p>
            <a:pPr>
              <a:lnSpc>
                <a:spcPct val="130000"/>
              </a:lnSpc>
              <a:spcBef>
                <a:spcPts val="500"/>
              </a:spcBef>
              <a:buSzPts val="1400"/>
            </a:pPr>
            <a:r>
              <a:rPr lang="en-US" b="1" dirty="0">
                <a:solidFill>
                  <a:srgbClr val="052E45"/>
                </a:solidFill>
                <a:ea typeface="Poppins"/>
                <a:cs typeface="Poppins"/>
                <a:sym typeface="Poppins"/>
              </a:rPr>
              <a:t>Un habitant </a:t>
            </a:r>
            <a:r>
              <a:rPr lang="en-US" b="1" dirty="0" err="1">
                <a:solidFill>
                  <a:srgbClr val="052E45"/>
                </a:solidFill>
                <a:ea typeface="Poppins"/>
                <a:cs typeface="Poppins"/>
                <a:sym typeface="Poppins"/>
              </a:rPr>
              <a:t>d'Europe</a:t>
            </a:r>
            <a:r>
              <a:rPr lang="en-US" b="1" dirty="0">
                <a:solidFill>
                  <a:srgbClr val="052E45"/>
                </a:solidFill>
                <a:ea typeface="Poppins"/>
                <a:cs typeface="Poppins"/>
                <a:sym typeface="Poppins"/>
              </a:rPr>
              <a:t> occidentale </a:t>
            </a:r>
            <a:r>
              <a:rPr lang="en-US" b="1" dirty="0" err="1">
                <a:solidFill>
                  <a:srgbClr val="052E45"/>
                </a:solidFill>
                <a:ea typeface="Poppins"/>
                <a:cs typeface="Poppins"/>
                <a:sym typeface="Poppins"/>
              </a:rPr>
              <a:t>possède</a:t>
            </a:r>
            <a:r>
              <a:rPr lang="en-US" b="1" dirty="0">
                <a:solidFill>
                  <a:srgbClr val="052E45"/>
                </a:solidFill>
                <a:ea typeface="Poppins"/>
                <a:cs typeface="Poppins"/>
                <a:sym typeface="Poppins"/>
              </a:rPr>
              <a:t> </a:t>
            </a:r>
            <a:r>
              <a:rPr lang="en-US" b="1" dirty="0" err="1">
                <a:solidFill>
                  <a:srgbClr val="052E45"/>
                </a:solidFill>
                <a:ea typeface="Poppins"/>
                <a:cs typeface="Poppins"/>
                <a:sym typeface="Poppins"/>
              </a:rPr>
              <a:t>en</a:t>
            </a:r>
            <a:r>
              <a:rPr lang="en-US" b="1" dirty="0">
                <a:solidFill>
                  <a:srgbClr val="052E45"/>
                </a:solidFill>
                <a:ea typeface="Poppins"/>
                <a:cs typeface="Poppins"/>
                <a:sym typeface="Poppins"/>
              </a:rPr>
              <a:t> </a:t>
            </a:r>
            <a:r>
              <a:rPr lang="en-US" b="1" dirty="0" err="1">
                <a:solidFill>
                  <a:srgbClr val="052E45"/>
                </a:solidFill>
                <a:ea typeface="Poppins"/>
                <a:cs typeface="Poppins"/>
                <a:sym typeface="Poppins"/>
              </a:rPr>
              <a:t>moyenne</a:t>
            </a:r>
            <a:r>
              <a:rPr lang="en-US" b="1" dirty="0">
                <a:solidFill>
                  <a:srgbClr val="052E45"/>
                </a:solidFill>
                <a:ea typeface="Poppins"/>
                <a:cs typeface="Poppins"/>
                <a:sym typeface="Poppins"/>
              </a:rPr>
              <a:t> 9,6 </a:t>
            </a:r>
            <a:r>
              <a:rPr lang="en-US" b="1" dirty="0" err="1">
                <a:solidFill>
                  <a:srgbClr val="052E45"/>
                </a:solidFill>
                <a:ea typeface="Poppins"/>
                <a:cs typeface="Poppins"/>
                <a:sym typeface="Poppins"/>
              </a:rPr>
              <a:t>équipements</a:t>
            </a:r>
            <a:r>
              <a:rPr lang="en-US" b="1" dirty="0">
                <a:solidFill>
                  <a:srgbClr val="052E45"/>
                </a:solidFill>
                <a:ea typeface="Poppins"/>
                <a:cs typeface="Poppins"/>
                <a:sym typeface="Poppins"/>
              </a:rPr>
              <a:t> </a:t>
            </a:r>
            <a:r>
              <a:rPr lang="en-US" b="1" dirty="0" err="1">
                <a:solidFill>
                  <a:srgbClr val="052E45"/>
                </a:solidFill>
                <a:ea typeface="Poppins"/>
                <a:cs typeface="Poppins"/>
                <a:sym typeface="Poppins"/>
              </a:rPr>
              <a:t>électroniques</a:t>
            </a:r>
            <a:r>
              <a:rPr lang="en-US" b="1" dirty="0">
                <a:solidFill>
                  <a:srgbClr val="052E45"/>
                </a:solidFill>
                <a:ea typeface="Poppins"/>
                <a:cs typeface="Poppins"/>
                <a:sym typeface="Poppins"/>
              </a:rPr>
              <a:t> </a:t>
            </a:r>
            <a:r>
              <a:rPr lang="en-US" b="1" dirty="0" err="1">
                <a:solidFill>
                  <a:srgbClr val="052E45"/>
                </a:solidFill>
                <a:ea typeface="Poppins"/>
                <a:cs typeface="Poppins"/>
                <a:sym typeface="Poppins"/>
              </a:rPr>
              <a:t>en</a:t>
            </a:r>
            <a:r>
              <a:rPr lang="en-US" b="1">
                <a:solidFill>
                  <a:srgbClr val="052E45"/>
                </a:solidFill>
                <a:ea typeface="Poppins"/>
                <a:cs typeface="Poppins"/>
                <a:sym typeface="Poppins"/>
              </a:rPr>
              <a:t> 2025 </a:t>
            </a:r>
            <a:r>
              <a:rPr lang="en-US" b="1" dirty="0">
                <a:solidFill>
                  <a:srgbClr val="052E45"/>
                </a:solidFill>
                <a:ea typeface="Poppins"/>
                <a:cs typeface="Poppins"/>
                <a:sym typeface="Poppins"/>
              </a:rPr>
              <a:t>(Source </a:t>
            </a:r>
            <a:r>
              <a:rPr lang="en-US" b="1">
                <a:solidFill>
                  <a:srgbClr val="052E45"/>
                </a:solidFill>
                <a:ea typeface="Poppins"/>
                <a:cs typeface="Poppins"/>
                <a:sym typeface="Poppins"/>
              </a:rPr>
              <a:t>ADEME 2025) </a:t>
            </a:r>
            <a:endParaRPr lang="fr-FR" sz="1400" b="1" i="0" u="none" strike="noStrike" cap="none" dirty="0">
              <a:solidFill>
                <a:srgbClr val="052E45"/>
              </a:solidFill>
              <a:ea typeface="Poppins"/>
              <a:cs typeface="Poppins"/>
            </a:endParaRPr>
          </a:p>
        </p:txBody>
      </p:sp>
      <p:sp>
        <p:nvSpPr>
          <p:cNvPr id="331" name="Google Shape;331;p14"/>
          <p:cNvSpPr/>
          <p:nvPr/>
        </p:nvSpPr>
        <p:spPr>
          <a:xfrm>
            <a:off x="6477000" y="-457200"/>
            <a:ext cx="3240000" cy="3240000"/>
          </a:xfrm>
          <a:prstGeom prst="ellipse">
            <a:avLst/>
          </a:prstGeom>
          <a:solidFill>
            <a:srgbClr val="E7639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3E8DDC"/>
              </a:solidFill>
              <a:latin typeface="Arial"/>
              <a:ea typeface="Arial"/>
              <a:cs typeface="Arial"/>
              <a:sym typeface="Arial"/>
            </a:endParaRPr>
          </a:p>
        </p:txBody>
      </p:sp>
      <p:sp>
        <p:nvSpPr>
          <p:cNvPr id="332" name="Google Shape;332;p14"/>
          <p:cNvSpPr txBox="1"/>
          <p:nvPr/>
        </p:nvSpPr>
        <p:spPr>
          <a:xfrm>
            <a:off x="6593400" y="762000"/>
            <a:ext cx="27792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8F4FE"/>
                </a:solidFill>
                <a:latin typeface="Poppins"/>
                <a:ea typeface="Poppins"/>
                <a:cs typeface="Poppins"/>
                <a:sym typeface="Poppins"/>
              </a:rPr>
              <a:t>RÉPONSE</a:t>
            </a:r>
            <a:endParaRPr sz="2400" b="1" i="0" u="none" strike="noStrike" cap="none">
              <a:solidFill>
                <a:srgbClr val="E8F4FE"/>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8F4FE"/>
                </a:solidFill>
                <a:latin typeface="Poppins"/>
                <a:ea typeface="Poppins"/>
                <a:cs typeface="Poppins"/>
                <a:sym typeface="Poppins"/>
              </a:rPr>
              <a:t>#</a:t>
            </a:r>
            <a:r>
              <a:rPr lang="en-US" sz="2400" b="1">
                <a:solidFill>
                  <a:srgbClr val="E8F4FE"/>
                </a:solidFill>
                <a:latin typeface="Poppins"/>
                <a:ea typeface="Poppins"/>
                <a:cs typeface="Poppins"/>
                <a:sym typeface="Poppins"/>
              </a:rPr>
              <a:t>3</a:t>
            </a:r>
            <a:endParaRPr sz="2400" b="1" i="0" u="none" strike="noStrike" cap="none">
              <a:solidFill>
                <a:srgbClr val="E8F4FE"/>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5"/>
          <p:cNvSpPr txBox="1">
            <a:spLocks noGrp="1"/>
          </p:cNvSpPr>
          <p:nvPr>
            <p:ph type="body" idx="4294967295"/>
          </p:nvPr>
        </p:nvSpPr>
        <p:spPr>
          <a:xfrm>
            <a:off x="3042764" y="803275"/>
            <a:ext cx="5180012" cy="353695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600"/>
              </a:spcAft>
              <a:buSzPts val="1400"/>
              <a:buNone/>
            </a:pPr>
            <a:r>
              <a:rPr lang="en-US" sz="2600" b="1">
                <a:solidFill>
                  <a:srgbClr val="052E45"/>
                </a:solidFill>
                <a:latin typeface="Poppins"/>
                <a:ea typeface="Poppins"/>
                <a:cs typeface="Poppins"/>
                <a:sym typeface="Poppins"/>
              </a:rPr>
              <a:t>Combien de matériaux composent un smartphone </a:t>
            </a:r>
            <a:br>
              <a:rPr lang="en-US" sz="2600" b="1">
                <a:solidFill>
                  <a:srgbClr val="052E45"/>
                </a:solidFill>
                <a:latin typeface="Poppins"/>
                <a:ea typeface="Poppins"/>
                <a:cs typeface="Poppins"/>
                <a:sym typeface="Poppins"/>
              </a:rPr>
            </a:br>
            <a:r>
              <a:rPr lang="en-US" sz="2600" b="1">
                <a:solidFill>
                  <a:srgbClr val="052E45"/>
                </a:solidFill>
                <a:latin typeface="Poppins"/>
                <a:ea typeface="Poppins"/>
                <a:cs typeface="Poppins"/>
                <a:sym typeface="Poppins"/>
              </a:rPr>
              <a:t>de 5,5 pouces ?</a:t>
            </a:r>
            <a:endParaRPr sz="2400" b="1" i="1">
              <a:solidFill>
                <a:srgbClr val="052E45"/>
              </a:solidFill>
              <a:latin typeface="Poppins"/>
              <a:ea typeface="Poppins"/>
              <a:cs typeface="Poppins"/>
              <a:sym typeface="Poppins"/>
            </a:endParaRPr>
          </a:p>
        </p:txBody>
      </p:sp>
      <p:sp>
        <p:nvSpPr>
          <p:cNvPr id="338" name="Google Shape;338;p15"/>
          <p:cNvSpPr txBox="1"/>
          <p:nvPr/>
        </p:nvSpPr>
        <p:spPr>
          <a:xfrm>
            <a:off x="261450" y="2034000"/>
            <a:ext cx="27792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7639B"/>
                </a:solidFill>
                <a:latin typeface="Poppins"/>
                <a:ea typeface="Poppins"/>
                <a:cs typeface="Poppins"/>
                <a:sym typeface="Poppins"/>
              </a:rPr>
              <a:t>QUESTION </a:t>
            </a:r>
            <a:endParaRPr sz="2400" b="1" i="0" u="none" strike="noStrike" cap="none">
              <a:solidFill>
                <a:srgbClr val="E7639B"/>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7639B"/>
                </a:solidFill>
                <a:latin typeface="Poppins"/>
                <a:ea typeface="Poppins"/>
                <a:cs typeface="Poppins"/>
                <a:sym typeface="Poppins"/>
              </a:rPr>
              <a:t>#4</a:t>
            </a:r>
            <a:endParaRPr sz="2400" b="1" i="0" u="none" strike="noStrike" cap="none">
              <a:solidFill>
                <a:srgbClr val="E7639B"/>
              </a:solidFill>
              <a:latin typeface="Poppins"/>
              <a:ea typeface="Poppins"/>
              <a:cs typeface="Poppins"/>
              <a:sym typeface="Poppins"/>
            </a:endParaRPr>
          </a:p>
        </p:txBody>
      </p:sp>
      <p:pic>
        <p:nvPicPr>
          <p:cNvPr id="339" name="Google Shape;33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4950" y="868300"/>
            <a:ext cx="1032200" cy="1241900"/>
          </a:xfrm>
          <a:prstGeom prst="rect">
            <a:avLst/>
          </a:prstGeom>
          <a:noFill/>
          <a:ln>
            <a:noFill/>
          </a:ln>
        </p:spPr>
      </p:pic>
      <p:pic>
        <p:nvPicPr>
          <p:cNvPr id="340" name="Google Shape;340;p15"/>
          <p:cNvPicPr preferRelativeResize="0"/>
          <p:nvPr/>
        </p:nvPicPr>
        <p:blipFill rotWithShape="1">
          <a:blip r:embed="rId4" cstate="email">
            <a:alphaModFix/>
            <a:extLst>
              <a:ext uri="{28A0092B-C50C-407E-A947-70E740481C1C}">
                <a14:useLocalDpi xmlns:a14="http://schemas.microsoft.com/office/drawing/2010/main"/>
              </a:ext>
            </a:extLst>
          </a:blip>
          <a:srcRect l="8658" t="8800" r="13755"/>
          <a:stretch/>
        </p:blipFill>
        <p:spPr>
          <a:xfrm>
            <a:off x="7890189" y="222225"/>
            <a:ext cx="895360" cy="7446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6"/>
          <p:cNvSpPr txBox="1">
            <a:spLocks noGrp="1"/>
          </p:cNvSpPr>
          <p:nvPr>
            <p:ph type="body" idx="4294967295"/>
          </p:nvPr>
        </p:nvSpPr>
        <p:spPr>
          <a:xfrm>
            <a:off x="702236" y="803700"/>
            <a:ext cx="4368900" cy="3536100"/>
          </a:xfrm>
          <a:prstGeom prst="rect">
            <a:avLst/>
          </a:prstGeom>
          <a:noFill/>
          <a:ln>
            <a:noFill/>
          </a:ln>
        </p:spPr>
        <p:txBody>
          <a:bodyPr spcFirstLastPara="1" wrap="square" lIns="0" tIns="0" rIns="0" bIns="0" anchor="ctr" anchorCtr="0">
            <a:normAutofit fontScale="92500" lnSpcReduction="20000"/>
          </a:bodyPr>
          <a:lstStyle/>
          <a:p>
            <a:pPr indent="0"/>
            <a:r>
              <a:rPr lang="en-US" sz="4500" b="1" dirty="0">
                <a:solidFill>
                  <a:srgbClr val="E7639B"/>
                </a:solidFill>
                <a:latin typeface="Poppins"/>
                <a:ea typeface="Poppins"/>
                <a:cs typeface="Poppins"/>
                <a:sym typeface="Poppins"/>
              </a:rPr>
              <a:t>+ 70</a:t>
            </a:r>
            <a:endParaRPr lang="fr-FR" sz="2000" b="1" dirty="0">
              <a:solidFill>
                <a:srgbClr val="E7639B"/>
              </a:solidFill>
              <a:latin typeface="Poppins"/>
              <a:ea typeface="Poppins"/>
              <a:cs typeface="Poppins"/>
              <a:sym typeface="Poppins"/>
            </a:endParaRPr>
          </a:p>
          <a:p>
            <a:pPr marL="457200" lvl="0" indent="0" algn="l">
              <a:lnSpc>
                <a:spcPct val="100000"/>
              </a:lnSpc>
              <a:spcBef>
                <a:spcPts val="0"/>
              </a:spcBef>
              <a:spcAft>
                <a:spcPts val="0"/>
              </a:spcAft>
              <a:buSzPts val="1400"/>
              <a:buNone/>
            </a:pPr>
            <a:r>
              <a:rPr lang="en-US" sz="4500" b="1" dirty="0" err="1">
                <a:solidFill>
                  <a:srgbClr val="E7639B"/>
                </a:solidFill>
                <a:latin typeface="Poppins"/>
                <a:ea typeface="Poppins"/>
                <a:cs typeface="Poppins"/>
                <a:sym typeface="Poppins"/>
              </a:rPr>
              <a:t>matériaux</a:t>
            </a:r>
            <a:r>
              <a:rPr lang="en-US" sz="2000" b="1" dirty="0">
                <a:solidFill>
                  <a:srgbClr val="E7639B"/>
                </a:solidFill>
                <a:latin typeface="Poppins"/>
                <a:ea typeface="Poppins"/>
                <a:cs typeface="Poppins"/>
                <a:sym typeface="Poppins"/>
              </a:rPr>
              <a:t> </a:t>
            </a:r>
            <a:endParaRPr sz="2000" b="1">
              <a:solidFill>
                <a:srgbClr val="E7639B"/>
              </a:solidFill>
              <a:latin typeface="Poppins"/>
              <a:ea typeface="Poppins"/>
              <a:cs typeface="Poppins"/>
            </a:endParaRPr>
          </a:p>
          <a:p>
            <a:pPr indent="0">
              <a:spcBef>
                <a:spcPts val="600"/>
              </a:spcBef>
            </a:pPr>
            <a:r>
              <a:rPr lang="en-US" sz="2000" b="1" dirty="0">
                <a:solidFill>
                  <a:srgbClr val="052E45"/>
                </a:solidFill>
                <a:latin typeface="Poppins"/>
                <a:ea typeface="Poppins"/>
                <a:cs typeface="Poppins"/>
                <a:sym typeface="Poppins"/>
              </a:rPr>
              <a:t>à </a:t>
            </a:r>
            <a:r>
              <a:rPr lang="en-US" sz="2000" b="1" err="1">
                <a:solidFill>
                  <a:srgbClr val="052E45"/>
                </a:solidFill>
                <a:latin typeface="Poppins"/>
                <a:ea typeface="Poppins"/>
                <a:cs typeface="Poppins"/>
                <a:sym typeface="Poppins"/>
              </a:rPr>
              <a:t>extraire</a:t>
            </a:r>
            <a:r>
              <a:rPr lang="en-US" sz="2000" b="1" dirty="0">
                <a:solidFill>
                  <a:srgbClr val="052E45"/>
                </a:solidFill>
                <a:latin typeface="Poppins"/>
                <a:ea typeface="Poppins"/>
                <a:cs typeface="Poppins"/>
                <a:sym typeface="Poppins"/>
              </a:rPr>
              <a:t> </a:t>
            </a:r>
            <a:r>
              <a:rPr lang="en-US" sz="2000" b="1" err="1">
                <a:solidFill>
                  <a:srgbClr val="052E45"/>
                </a:solidFill>
                <a:latin typeface="Poppins"/>
                <a:ea typeface="Poppins"/>
                <a:cs typeface="Poppins"/>
                <a:sym typeface="Poppins"/>
              </a:rPr>
              <a:t>sont</a:t>
            </a:r>
            <a:r>
              <a:rPr lang="en-US" sz="2000" b="1" dirty="0">
                <a:solidFill>
                  <a:srgbClr val="052E45"/>
                </a:solidFill>
                <a:latin typeface="Poppins"/>
                <a:ea typeface="Poppins"/>
                <a:cs typeface="Poppins"/>
                <a:sym typeface="Poppins"/>
              </a:rPr>
              <a:t> </a:t>
            </a:r>
            <a:r>
              <a:rPr lang="en-US" sz="2000" b="1" err="1">
                <a:solidFill>
                  <a:srgbClr val="052E45"/>
                </a:solidFill>
                <a:latin typeface="Poppins"/>
                <a:ea typeface="Poppins"/>
                <a:cs typeface="Poppins"/>
                <a:sym typeface="Poppins"/>
              </a:rPr>
              <a:t>nécessaires</a:t>
            </a:r>
            <a:r>
              <a:rPr lang="en-US" sz="2000" b="1" dirty="0">
                <a:solidFill>
                  <a:srgbClr val="052E45"/>
                </a:solidFill>
                <a:latin typeface="Poppins"/>
                <a:ea typeface="Poppins"/>
                <a:cs typeface="Poppins"/>
                <a:sym typeface="Poppins"/>
              </a:rPr>
              <a:t> pour la fabrication !* </a:t>
            </a:r>
            <a:endParaRPr lang="en-US" sz="1400" b="1" dirty="0">
              <a:solidFill>
                <a:srgbClr val="052E45"/>
              </a:solidFill>
              <a:ea typeface="Poppins"/>
              <a:cs typeface="Poppins"/>
              <a:sym typeface="Poppins"/>
            </a:endParaRPr>
          </a:p>
          <a:p>
            <a:pPr indent="0">
              <a:spcBef>
                <a:spcPts val="600"/>
              </a:spcBef>
            </a:pPr>
            <a:endParaRPr lang="en-US" sz="1400" b="1" dirty="0">
              <a:solidFill>
                <a:srgbClr val="052E45"/>
              </a:solidFill>
              <a:ea typeface="Poppins"/>
              <a:cs typeface="Poppins"/>
              <a:sym typeface="Poppins"/>
            </a:endParaRPr>
          </a:p>
          <a:p>
            <a:pPr indent="0">
              <a:spcBef>
                <a:spcPts val="600"/>
              </a:spcBef>
            </a:pPr>
            <a:r>
              <a:rPr lang="en-US" sz="1400" dirty="0">
                <a:solidFill>
                  <a:srgbClr val="052E45"/>
                </a:solidFill>
                <a:ea typeface="Poppins"/>
                <a:cs typeface="Poppins"/>
                <a:sym typeface="Poppins"/>
              </a:rPr>
              <a:t>Et </a:t>
            </a:r>
            <a:r>
              <a:rPr lang="en-US" sz="1400" dirty="0" err="1">
                <a:solidFill>
                  <a:srgbClr val="052E45"/>
                </a:solidFill>
                <a:ea typeface="Poppins"/>
                <a:cs typeface="Poppins"/>
                <a:sym typeface="Poppins"/>
              </a:rPr>
              <a:t>ces</a:t>
            </a:r>
            <a:r>
              <a:rPr lang="en-US" sz="1400" dirty="0">
                <a:solidFill>
                  <a:srgbClr val="052E45"/>
                </a:solidFill>
                <a:ea typeface="Poppins"/>
                <a:cs typeface="Poppins"/>
                <a:sym typeface="Poppins"/>
              </a:rPr>
              <a:t> </a:t>
            </a:r>
            <a:r>
              <a:rPr lang="en-US" sz="1400" dirty="0" err="1">
                <a:solidFill>
                  <a:srgbClr val="052E45"/>
                </a:solidFill>
                <a:ea typeface="Poppins"/>
                <a:cs typeface="Poppins"/>
                <a:sym typeface="Poppins"/>
              </a:rPr>
              <a:t>ressources</a:t>
            </a:r>
            <a:r>
              <a:rPr lang="en-US" sz="1400" dirty="0">
                <a:solidFill>
                  <a:srgbClr val="052E45"/>
                </a:solidFill>
                <a:ea typeface="Poppins"/>
                <a:cs typeface="Poppins"/>
                <a:sym typeface="Poppins"/>
              </a:rPr>
              <a:t> ne </a:t>
            </a:r>
            <a:r>
              <a:rPr lang="en-US" sz="1400" dirty="0" err="1">
                <a:solidFill>
                  <a:srgbClr val="052E45"/>
                </a:solidFill>
                <a:ea typeface="Poppins"/>
                <a:cs typeface="Poppins"/>
                <a:sym typeface="Poppins"/>
              </a:rPr>
              <a:t>sont</a:t>
            </a:r>
            <a:r>
              <a:rPr lang="en-US" sz="1400" dirty="0">
                <a:solidFill>
                  <a:srgbClr val="052E45"/>
                </a:solidFill>
                <a:ea typeface="Poppins"/>
                <a:cs typeface="Poppins"/>
                <a:sym typeface="Poppins"/>
              </a:rPr>
              <a:t> pas </a:t>
            </a:r>
            <a:r>
              <a:rPr lang="en-US" sz="1400" dirty="0" err="1">
                <a:solidFill>
                  <a:srgbClr val="052E45"/>
                </a:solidFill>
                <a:ea typeface="Poppins"/>
                <a:cs typeface="Poppins"/>
                <a:sym typeface="Poppins"/>
              </a:rPr>
              <a:t>infinies</a:t>
            </a:r>
            <a:r>
              <a:rPr lang="en-US" sz="1400" dirty="0">
                <a:solidFill>
                  <a:srgbClr val="052E45"/>
                </a:solidFill>
                <a:ea typeface="Poppins"/>
                <a:cs typeface="Poppins"/>
                <a:sym typeface="Poppins"/>
              </a:rPr>
              <a:t> ! </a:t>
            </a:r>
            <a:endParaRPr lang="en-US" sz="1400" dirty="0">
              <a:solidFill>
                <a:srgbClr val="052E45"/>
              </a:solidFill>
              <a:ea typeface="Poppins"/>
              <a:cs typeface="Poppins"/>
            </a:endParaRPr>
          </a:p>
          <a:p>
            <a:pPr indent="0">
              <a:spcBef>
                <a:spcPts val="600"/>
              </a:spcBef>
            </a:pPr>
            <a:r>
              <a:rPr lang="en-US" sz="1400" err="1">
                <a:solidFill>
                  <a:srgbClr val="052E45"/>
                </a:solidFill>
                <a:ea typeface="Poppins"/>
                <a:cs typeface="Poppins"/>
                <a:sym typeface="Poppins"/>
              </a:rPr>
              <a:t>Certaines</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sont</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presque</a:t>
            </a:r>
            <a:r>
              <a:rPr lang="en-US" sz="1400" dirty="0">
                <a:solidFill>
                  <a:srgbClr val="052E45"/>
                </a:solidFill>
                <a:ea typeface="Poppins"/>
                <a:cs typeface="Poppins"/>
                <a:sym typeface="Poppins"/>
              </a:rPr>
              <a:t> déjà </a:t>
            </a:r>
            <a:r>
              <a:rPr lang="en-US" sz="1400" err="1">
                <a:solidFill>
                  <a:srgbClr val="052E45"/>
                </a:solidFill>
                <a:ea typeface="Poppins"/>
                <a:cs typeface="Poppins"/>
                <a:sym typeface="Poppins"/>
              </a:rPr>
              <a:t>épuisées</a:t>
            </a:r>
            <a:r>
              <a:rPr lang="en-US" sz="1400" dirty="0">
                <a:solidFill>
                  <a:srgbClr val="052E45"/>
                </a:solidFill>
                <a:ea typeface="Poppins"/>
                <a:cs typeface="Poppins"/>
                <a:sym typeface="Poppins"/>
              </a:rPr>
              <a:t> (Argent, Or, Plomb, </a:t>
            </a:r>
            <a:r>
              <a:rPr lang="en-US" sz="1400" err="1">
                <a:solidFill>
                  <a:srgbClr val="052E45"/>
                </a:solidFill>
                <a:ea typeface="Poppins"/>
                <a:cs typeface="Poppins"/>
                <a:sym typeface="Poppins"/>
              </a:rPr>
              <a:t>Cuivre</a:t>
            </a:r>
            <a:r>
              <a:rPr lang="en-US" sz="1400" dirty="0">
                <a:solidFill>
                  <a:srgbClr val="052E45"/>
                </a:solidFill>
                <a:ea typeface="Poppins"/>
                <a:cs typeface="Poppins"/>
                <a:sym typeface="Poppins"/>
              </a:rPr>
              <a:t> … à horizon 2030) - et </a:t>
            </a:r>
            <a:r>
              <a:rPr lang="en-US" sz="1400" err="1">
                <a:solidFill>
                  <a:srgbClr val="052E45"/>
                </a:solidFill>
                <a:ea typeface="Poppins"/>
                <a:cs typeface="Poppins"/>
                <a:sym typeface="Poppins"/>
              </a:rPr>
              <a:t>extraites</a:t>
            </a:r>
            <a:r>
              <a:rPr lang="en-US" sz="1400" dirty="0">
                <a:solidFill>
                  <a:srgbClr val="052E45"/>
                </a:solidFill>
                <a:ea typeface="Poppins"/>
                <a:cs typeface="Poppins"/>
                <a:sym typeface="Poppins"/>
              </a:rPr>
              <a:t> dans des mines de </a:t>
            </a:r>
            <a:r>
              <a:rPr lang="en-US" sz="1400" err="1">
                <a:solidFill>
                  <a:srgbClr val="052E45"/>
                </a:solidFill>
                <a:ea typeface="Poppins"/>
                <a:cs typeface="Poppins"/>
                <a:sym typeface="Poppins"/>
              </a:rPr>
              <a:t>terres</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rares</a:t>
            </a:r>
            <a:r>
              <a:rPr lang="en-US" sz="1400" dirty="0">
                <a:solidFill>
                  <a:srgbClr val="052E45"/>
                </a:solidFill>
                <a:ea typeface="Poppins"/>
                <a:cs typeface="Poppins"/>
                <a:sym typeface="Poppins"/>
              </a:rPr>
              <a:t> aux </a:t>
            </a:r>
            <a:r>
              <a:rPr lang="en-US" sz="1400" err="1">
                <a:solidFill>
                  <a:srgbClr val="052E45"/>
                </a:solidFill>
                <a:ea typeface="Poppins"/>
                <a:cs typeface="Poppins"/>
                <a:sym typeface="Poppins"/>
              </a:rPr>
              <a:t>conséquences</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humaines</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catastrophiques</a:t>
            </a:r>
            <a:r>
              <a:rPr lang="en-US" sz="1400" dirty="0">
                <a:solidFill>
                  <a:srgbClr val="052E45"/>
                </a:solidFill>
                <a:ea typeface="Poppins"/>
                <a:cs typeface="Poppins"/>
                <a:sym typeface="Poppins"/>
              </a:rPr>
              <a:t>.</a:t>
            </a:r>
          </a:p>
          <a:p>
            <a:pPr indent="0">
              <a:spcBef>
                <a:spcPts val="600"/>
              </a:spcBef>
            </a:pPr>
            <a:endParaRPr lang="en-US" sz="1400" b="1" dirty="0">
              <a:solidFill>
                <a:srgbClr val="052E45"/>
              </a:solidFill>
              <a:ea typeface="Poppins"/>
              <a:cs typeface="Poppins"/>
              <a:sym typeface="Poppins"/>
            </a:endParaRPr>
          </a:p>
          <a:p>
            <a:pPr marL="457200" lvl="0" indent="0" algn="l">
              <a:lnSpc>
                <a:spcPct val="100000"/>
              </a:lnSpc>
              <a:spcBef>
                <a:spcPts val="600"/>
              </a:spcBef>
              <a:spcAft>
                <a:spcPts val="0"/>
              </a:spcAft>
              <a:buSzPts val="1400"/>
              <a:buNone/>
            </a:pPr>
            <a:r>
              <a:rPr lang="en-US" sz="1400" dirty="0">
                <a:solidFill>
                  <a:srgbClr val="052E45"/>
                </a:solidFill>
                <a:ea typeface="Poppins"/>
                <a:cs typeface="Poppins"/>
                <a:sym typeface="Poppins"/>
              </a:rPr>
              <a:t>*Source : ADEME 2019</a:t>
            </a:r>
            <a:endParaRPr lang="en-US" sz="1400" dirty="0">
              <a:solidFill>
                <a:srgbClr val="052E45"/>
              </a:solidFill>
              <a:ea typeface="Poppins"/>
              <a:cs typeface="Poppins"/>
            </a:endParaRPr>
          </a:p>
        </p:txBody>
      </p:sp>
      <p:sp>
        <p:nvSpPr>
          <p:cNvPr id="346" name="Google Shape;346;p16"/>
          <p:cNvSpPr/>
          <p:nvPr/>
        </p:nvSpPr>
        <p:spPr>
          <a:xfrm>
            <a:off x="6477000" y="-457200"/>
            <a:ext cx="3240000" cy="3240000"/>
          </a:xfrm>
          <a:prstGeom prst="ellipse">
            <a:avLst/>
          </a:prstGeom>
          <a:solidFill>
            <a:srgbClr val="E7639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3E8DDC"/>
              </a:solidFill>
              <a:latin typeface="Arial"/>
              <a:ea typeface="Arial"/>
              <a:cs typeface="Arial"/>
              <a:sym typeface="Arial"/>
            </a:endParaRPr>
          </a:p>
        </p:txBody>
      </p:sp>
      <p:sp>
        <p:nvSpPr>
          <p:cNvPr id="347" name="Google Shape;347;p16"/>
          <p:cNvSpPr txBox="1"/>
          <p:nvPr/>
        </p:nvSpPr>
        <p:spPr>
          <a:xfrm>
            <a:off x="6593400" y="762000"/>
            <a:ext cx="27792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8F4FE"/>
                </a:solidFill>
                <a:latin typeface="Poppins"/>
                <a:ea typeface="Poppins"/>
                <a:cs typeface="Poppins"/>
                <a:sym typeface="Poppins"/>
              </a:rPr>
              <a:t>RÉPONSE</a:t>
            </a:r>
            <a:endParaRPr sz="2400" b="1" i="0" u="none" strike="noStrike" cap="none">
              <a:solidFill>
                <a:srgbClr val="E8F4FE"/>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8F4FE"/>
                </a:solidFill>
                <a:latin typeface="Poppins"/>
                <a:ea typeface="Poppins"/>
                <a:cs typeface="Poppins"/>
                <a:sym typeface="Poppins"/>
              </a:rPr>
              <a:t>#</a:t>
            </a:r>
            <a:r>
              <a:rPr lang="en-US" sz="2400" b="1">
                <a:solidFill>
                  <a:srgbClr val="E8F4FE"/>
                </a:solidFill>
                <a:latin typeface="Poppins"/>
                <a:ea typeface="Poppins"/>
                <a:cs typeface="Poppins"/>
                <a:sym typeface="Poppins"/>
              </a:rPr>
              <a:t>4</a:t>
            </a:r>
            <a:endParaRPr sz="2400" b="1" i="0" u="none" strike="noStrike" cap="none">
              <a:solidFill>
                <a:srgbClr val="E8F4FE"/>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7"/>
          <p:cNvSpPr txBox="1">
            <a:spLocks noGrp="1"/>
          </p:cNvSpPr>
          <p:nvPr>
            <p:ph type="body" idx="4294967295"/>
          </p:nvPr>
        </p:nvSpPr>
        <p:spPr>
          <a:xfrm>
            <a:off x="3042764" y="803275"/>
            <a:ext cx="5180012" cy="353695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SzPts val="1100"/>
              <a:buNone/>
            </a:pPr>
            <a:r>
              <a:rPr lang="en-US" sz="2600" b="1" dirty="0" err="1">
                <a:solidFill>
                  <a:srgbClr val="052E45"/>
                </a:solidFill>
                <a:latin typeface="Poppins"/>
                <a:ea typeface="Poppins"/>
                <a:cs typeface="Poppins"/>
                <a:sym typeface="Poppins"/>
              </a:rPr>
              <a:t>Combien</a:t>
            </a:r>
            <a:r>
              <a:rPr lang="en-US" sz="2600" b="1" dirty="0">
                <a:solidFill>
                  <a:srgbClr val="052E45"/>
                </a:solidFill>
                <a:latin typeface="Poppins"/>
                <a:ea typeface="Poppins"/>
                <a:cs typeface="Poppins"/>
                <a:sym typeface="Poppins"/>
              </a:rPr>
              <a:t> (</a:t>
            </a:r>
            <a:r>
              <a:rPr lang="en-US" sz="2600" b="1" dirty="0" err="1">
                <a:solidFill>
                  <a:srgbClr val="052E45"/>
                </a:solidFill>
                <a:latin typeface="Poppins"/>
                <a:ea typeface="Poppins"/>
                <a:cs typeface="Poppins"/>
                <a:sym typeface="Poppins"/>
              </a:rPr>
              <a:t>en</a:t>
            </a:r>
            <a:r>
              <a:rPr lang="en-US" sz="2600" b="1" dirty="0">
                <a:solidFill>
                  <a:srgbClr val="052E45"/>
                </a:solidFill>
                <a:latin typeface="Poppins"/>
                <a:ea typeface="Poppins"/>
                <a:cs typeface="Poppins"/>
                <a:sym typeface="Poppins"/>
              </a:rPr>
              <a:t> </a:t>
            </a:r>
            <a:r>
              <a:rPr lang="en-US" sz="2600" b="1" dirty="0" err="1">
                <a:solidFill>
                  <a:srgbClr val="052E45"/>
                </a:solidFill>
                <a:latin typeface="Poppins"/>
                <a:ea typeface="Poppins"/>
                <a:cs typeface="Poppins"/>
                <a:sym typeface="Poppins"/>
              </a:rPr>
              <a:t>tonnes</a:t>
            </a:r>
            <a:r>
              <a:rPr lang="en-US" sz="2600" b="1" dirty="0">
                <a:solidFill>
                  <a:srgbClr val="052E45"/>
                </a:solidFill>
                <a:latin typeface="Poppins"/>
                <a:ea typeface="Poppins"/>
                <a:cs typeface="Poppins"/>
                <a:sym typeface="Poppins"/>
              </a:rPr>
              <a:t>) </a:t>
            </a:r>
            <a:r>
              <a:rPr lang="en-US" sz="2600" b="1" dirty="0" err="1">
                <a:solidFill>
                  <a:srgbClr val="052E45"/>
                </a:solidFill>
                <a:latin typeface="Poppins"/>
                <a:ea typeface="Poppins"/>
                <a:cs typeface="Poppins"/>
                <a:sym typeface="Poppins"/>
              </a:rPr>
              <a:t>pèsent</a:t>
            </a:r>
            <a:r>
              <a:rPr lang="en-US" sz="2600" b="1" dirty="0">
                <a:solidFill>
                  <a:srgbClr val="052E45"/>
                </a:solidFill>
                <a:latin typeface="Poppins"/>
                <a:ea typeface="Poppins"/>
                <a:cs typeface="Poppins"/>
                <a:sym typeface="Poppins"/>
              </a:rPr>
              <a:t> les DEEE* dans le monde </a:t>
            </a:r>
            <a:r>
              <a:rPr lang="en-US" sz="2600" b="1" dirty="0" err="1">
                <a:solidFill>
                  <a:srgbClr val="052E45"/>
                </a:solidFill>
                <a:latin typeface="Poppins"/>
                <a:ea typeface="Poppins"/>
                <a:cs typeface="Poppins"/>
                <a:sym typeface="Poppins"/>
              </a:rPr>
              <a:t>en</a:t>
            </a:r>
            <a:r>
              <a:rPr lang="en-US" sz="2600" b="1" dirty="0">
                <a:solidFill>
                  <a:srgbClr val="052E45"/>
                </a:solidFill>
                <a:latin typeface="Poppins"/>
                <a:ea typeface="Poppins"/>
                <a:cs typeface="Poppins"/>
                <a:sym typeface="Poppins"/>
              </a:rPr>
              <a:t> 2022 ?</a:t>
            </a:r>
            <a:endParaRPr sz="2600" b="1" dirty="0">
              <a:solidFill>
                <a:srgbClr val="052E45"/>
              </a:solidFill>
              <a:latin typeface="Poppins"/>
              <a:ea typeface="Poppins"/>
              <a:cs typeface="Poppins"/>
              <a:sym typeface="Poppins"/>
            </a:endParaRPr>
          </a:p>
          <a:p>
            <a:pPr marL="0" lvl="0" indent="0" algn="l" rtl="0">
              <a:lnSpc>
                <a:spcPct val="100000"/>
              </a:lnSpc>
              <a:spcBef>
                <a:spcPts val="600"/>
              </a:spcBef>
              <a:spcAft>
                <a:spcPts val="0"/>
              </a:spcAft>
              <a:buSzPts val="1400"/>
              <a:buNone/>
            </a:pPr>
            <a:endParaRPr sz="2000" b="1" dirty="0">
              <a:solidFill>
                <a:srgbClr val="052E45"/>
              </a:solidFill>
              <a:latin typeface="Poppins"/>
              <a:ea typeface="Poppins"/>
              <a:cs typeface="Poppins"/>
              <a:sym typeface="Poppins"/>
            </a:endParaRPr>
          </a:p>
          <a:p>
            <a:pPr marL="0" lvl="0" indent="0" algn="l" rtl="0">
              <a:lnSpc>
                <a:spcPct val="115000"/>
              </a:lnSpc>
              <a:spcBef>
                <a:spcPts val="600"/>
              </a:spcBef>
              <a:spcAft>
                <a:spcPts val="0"/>
              </a:spcAft>
              <a:buSzPts val="1400"/>
              <a:buNone/>
            </a:pPr>
            <a:r>
              <a:rPr lang="en-US" sz="1800" b="1" dirty="0">
                <a:solidFill>
                  <a:srgbClr val="052E45"/>
                </a:solidFill>
                <a:ea typeface="Poppins"/>
                <a:cs typeface="Poppins"/>
                <a:sym typeface="Poppins"/>
              </a:rPr>
              <a:t>*</a:t>
            </a:r>
            <a:r>
              <a:rPr lang="en-US" sz="1800" b="1" err="1">
                <a:solidFill>
                  <a:srgbClr val="052E45"/>
                </a:solidFill>
                <a:ea typeface="Poppins"/>
                <a:cs typeface="Poppins"/>
                <a:sym typeface="Poppins"/>
              </a:rPr>
              <a:t>Déchet</a:t>
            </a:r>
            <a:r>
              <a:rPr lang="en-US" sz="1800" b="1" dirty="0">
                <a:solidFill>
                  <a:srgbClr val="052E45"/>
                </a:solidFill>
                <a:ea typeface="Poppins"/>
                <a:cs typeface="Poppins"/>
                <a:sym typeface="Poppins"/>
              </a:rPr>
              <a:t> </a:t>
            </a:r>
            <a:r>
              <a:rPr lang="en-US" sz="1800" b="1" err="1">
                <a:solidFill>
                  <a:srgbClr val="052E45"/>
                </a:solidFill>
                <a:ea typeface="Poppins"/>
                <a:cs typeface="Poppins"/>
                <a:sym typeface="Poppins"/>
              </a:rPr>
              <a:t>d'équipement</a:t>
            </a:r>
            <a:r>
              <a:rPr lang="en-US" sz="1800" b="1" dirty="0">
                <a:solidFill>
                  <a:srgbClr val="052E45"/>
                </a:solidFill>
                <a:ea typeface="Poppins"/>
                <a:cs typeface="Poppins"/>
                <a:sym typeface="Poppins"/>
              </a:rPr>
              <a:t> </a:t>
            </a:r>
            <a:r>
              <a:rPr lang="en-US" sz="1800" b="1" err="1">
                <a:solidFill>
                  <a:srgbClr val="052E45"/>
                </a:solidFill>
                <a:ea typeface="Poppins"/>
                <a:cs typeface="Poppins"/>
                <a:sym typeface="Poppins"/>
              </a:rPr>
              <a:t>électrique</a:t>
            </a:r>
            <a:r>
              <a:rPr lang="en-US" sz="1800" b="1" dirty="0">
                <a:solidFill>
                  <a:srgbClr val="052E45"/>
                </a:solidFill>
                <a:ea typeface="Poppins"/>
                <a:cs typeface="Poppins"/>
                <a:sym typeface="Poppins"/>
              </a:rPr>
              <a:t> et </a:t>
            </a:r>
            <a:r>
              <a:rPr lang="en-US" sz="1800" b="1" err="1">
                <a:solidFill>
                  <a:srgbClr val="052E45"/>
                </a:solidFill>
                <a:ea typeface="Poppins"/>
                <a:cs typeface="Poppins"/>
                <a:sym typeface="Poppins"/>
              </a:rPr>
              <a:t>électronique</a:t>
            </a:r>
            <a:r>
              <a:rPr lang="en-US" sz="1800" b="1" dirty="0">
                <a:solidFill>
                  <a:srgbClr val="052E45"/>
                </a:solidFill>
                <a:ea typeface="Poppins"/>
                <a:cs typeface="Poppins"/>
                <a:sym typeface="Poppins"/>
              </a:rPr>
              <a:t> (</a:t>
            </a:r>
            <a:r>
              <a:rPr lang="en-US" sz="1800" b="1" err="1">
                <a:solidFill>
                  <a:srgbClr val="052E45"/>
                </a:solidFill>
                <a:ea typeface="Poppins"/>
                <a:cs typeface="Poppins"/>
                <a:sym typeface="Poppins"/>
              </a:rPr>
              <a:t>ou</a:t>
            </a:r>
            <a:r>
              <a:rPr lang="en-US" sz="1800" b="1" dirty="0">
                <a:solidFill>
                  <a:srgbClr val="052E45"/>
                </a:solidFill>
                <a:ea typeface="Poppins"/>
                <a:cs typeface="Poppins"/>
                <a:sym typeface="Poppins"/>
              </a:rPr>
              <a:t> D3E).</a:t>
            </a:r>
            <a:endParaRPr lang="en-US" sz="2000" b="1" dirty="0">
              <a:solidFill>
                <a:srgbClr val="052E45"/>
              </a:solidFill>
              <a:ea typeface="Poppins"/>
              <a:cs typeface="Poppins"/>
              <a:sym typeface="Poppins"/>
            </a:endParaRPr>
          </a:p>
        </p:txBody>
      </p:sp>
      <p:sp>
        <p:nvSpPr>
          <p:cNvPr id="353" name="Google Shape;353;p17"/>
          <p:cNvSpPr txBox="1"/>
          <p:nvPr/>
        </p:nvSpPr>
        <p:spPr>
          <a:xfrm>
            <a:off x="261450" y="2034000"/>
            <a:ext cx="27792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7639B"/>
                </a:solidFill>
                <a:latin typeface="Poppins"/>
                <a:ea typeface="Poppins"/>
                <a:cs typeface="Poppins"/>
                <a:sym typeface="Poppins"/>
              </a:rPr>
              <a:t>QUESTION </a:t>
            </a:r>
            <a:endParaRPr sz="2400" b="1" i="0" u="none" strike="noStrike" cap="none">
              <a:solidFill>
                <a:srgbClr val="E7639B"/>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7639B"/>
                </a:solidFill>
                <a:latin typeface="Poppins"/>
                <a:ea typeface="Poppins"/>
                <a:cs typeface="Poppins"/>
                <a:sym typeface="Poppins"/>
              </a:rPr>
              <a:t>#5</a:t>
            </a:r>
            <a:endParaRPr sz="2400" b="1" i="0" u="none" strike="noStrike" cap="none">
              <a:solidFill>
                <a:srgbClr val="E7639B"/>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8"/>
          <p:cNvSpPr txBox="1">
            <a:spLocks noGrp="1"/>
          </p:cNvSpPr>
          <p:nvPr>
            <p:ph type="body" idx="4294967295"/>
          </p:nvPr>
        </p:nvSpPr>
        <p:spPr>
          <a:xfrm>
            <a:off x="1051958" y="1008416"/>
            <a:ext cx="4435171" cy="3536100"/>
          </a:xfrm>
          <a:prstGeom prst="rect">
            <a:avLst/>
          </a:prstGeom>
          <a:noFill/>
          <a:ln>
            <a:noFill/>
          </a:ln>
        </p:spPr>
        <p:txBody>
          <a:bodyPr spcFirstLastPara="1" wrap="square" lIns="0" tIns="0" rIns="0" bIns="0" anchor="ctr" anchorCtr="0">
            <a:normAutofit lnSpcReduction="10000"/>
          </a:bodyPr>
          <a:lstStyle/>
          <a:p>
            <a:pPr marL="0" lvl="0" indent="0" algn="l" rtl="0">
              <a:lnSpc>
                <a:spcPct val="100000"/>
              </a:lnSpc>
              <a:spcBef>
                <a:spcPts val="0"/>
              </a:spcBef>
              <a:spcAft>
                <a:spcPts val="0"/>
              </a:spcAft>
              <a:buSzPts val="1400"/>
              <a:buNone/>
            </a:pPr>
            <a:r>
              <a:rPr lang="en-US" sz="4500" b="1" dirty="0">
                <a:solidFill>
                  <a:srgbClr val="E7639B"/>
                </a:solidFill>
                <a:latin typeface="Poppins"/>
                <a:ea typeface="Poppins"/>
                <a:cs typeface="Poppins"/>
                <a:sym typeface="Poppins"/>
              </a:rPr>
              <a:t>62 millions</a:t>
            </a:r>
            <a:r>
              <a:rPr lang="en-US" sz="2000" b="1" dirty="0">
                <a:solidFill>
                  <a:srgbClr val="E7639B"/>
                </a:solidFill>
                <a:latin typeface="Poppins"/>
                <a:ea typeface="Poppins"/>
                <a:cs typeface="Poppins"/>
                <a:sym typeface="Poppins"/>
              </a:rPr>
              <a:t> </a:t>
            </a:r>
            <a:endParaRPr sz="2000" b="1" dirty="0">
              <a:solidFill>
                <a:srgbClr val="E7639B"/>
              </a:solidFill>
              <a:latin typeface="Poppins"/>
              <a:ea typeface="Poppins"/>
              <a:cs typeface="Poppins"/>
              <a:sym typeface="Poppins"/>
            </a:endParaRPr>
          </a:p>
          <a:p>
            <a:pPr marL="0" lvl="0" indent="0" algn="l" rtl="0">
              <a:lnSpc>
                <a:spcPct val="100000"/>
              </a:lnSpc>
              <a:spcBef>
                <a:spcPts val="600"/>
              </a:spcBef>
              <a:spcAft>
                <a:spcPts val="0"/>
              </a:spcAft>
              <a:buSzPts val="1400"/>
              <a:buNone/>
            </a:pPr>
            <a:r>
              <a:rPr lang="en-US" sz="2000" b="1" dirty="0" err="1">
                <a:solidFill>
                  <a:srgbClr val="052E45"/>
                </a:solidFill>
                <a:latin typeface="Poppins"/>
                <a:ea typeface="Poppins"/>
                <a:cs typeface="Poppins"/>
                <a:sym typeface="Poppins"/>
              </a:rPr>
              <a:t>tonnes</a:t>
            </a:r>
            <a:r>
              <a:rPr lang="en-US" sz="2000" b="1" dirty="0">
                <a:solidFill>
                  <a:srgbClr val="052E45"/>
                </a:solidFill>
                <a:latin typeface="Poppins"/>
                <a:ea typeface="Poppins"/>
                <a:cs typeface="Poppins"/>
                <a:sym typeface="Poppins"/>
              </a:rPr>
              <a:t> de </a:t>
            </a:r>
            <a:r>
              <a:rPr lang="en-US" sz="2000" b="1" dirty="0" err="1">
                <a:solidFill>
                  <a:srgbClr val="052E45"/>
                </a:solidFill>
                <a:latin typeface="Poppins"/>
                <a:ea typeface="Poppins"/>
                <a:cs typeface="Poppins"/>
                <a:sym typeface="Poppins"/>
              </a:rPr>
              <a:t>déchets</a:t>
            </a:r>
            <a:r>
              <a:rPr lang="en-US" sz="2000" b="1" dirty="0">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d’équipements</a:t>
            </a:r>
            <a:r>
              <a:rPr lang="en-US" sz="2000" b="1" dirty="0">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électriques</a:t>
            </a:r>
            <a:r>
              <a:rPr lang="en-US" sz="2000" b="1" dirty="0">
                <a:solidFill>
                  <a:srgbClr val="052E45"/>
                </a:solidFill>
                <a:latin typeface="Poppins"/>
                <a:ea typeface="Poppins"/>
                <a:cs typeface="Poppins"/>
                <a:sym typeface="Poppins"/>
              </a:rPr>
              <a:t> et </a:t>
            </a:r>
            <a:r>
              <a:rPr lang="en-US" sz="2000" b="1" dirty="0" err="1">
                <a:solidFill>
                  <a:srgbClr val="052E45"/>
                </a:solidFill>
                <a:latin typeface="Poppins"/>
                <a:ea typeface="Poppins"/>
                <a:cs typeface="Poppins"/>
                <a:sym typeface="Poppins"/>
              </a:rPr>
              <a:t>électroniques</a:t>
            </a:r>
            <a:r>
              <a:rPr lang="en-US" sz="2000" b="1" dirty="0">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ont</a:t>
            </a:r>
            <a:r>
              <a:rPr lang="en-US" sz="2000" b="1" dirty="0">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été</a:t>
            </a:r>
            <a:r>
              <a:rPr lang="en-US" sz="2000" b="1" dirty="0">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collectés</a:t>
            </a:r>
            <a:r>
              <a:rPr lang="en-US" sz="2000" b="1" dirty="0">
                <a:solidFill>
                  <a:srgbClr val="052E45"/>
                </a:solidFill>
                <a:latin typeface="Poppins"/>
                <a:ea typeface="Poppins"/>
                <a:cs typeface="Poppins"/>
                <a:sym typeface="Poppins"/>
              </a:rPr>
              <a:t> dans le monde </a:t>
            </a:r>
            <a:r>
              <a:rPr lang="en-US" sz="2000" b="1" dirty="0" err="1">
                <a:solidFill>
                  <a:srgbClr val="052E45"/>
                </a:solidFill>
                <a:latin typeface="Poppins"/>
                <a:ea typeface="Poppins"/>
                <a:cs typeface="Poppins"/>
                <a:sym typeface="Poppins"/>
              </a:rPr>
              <a:t>en</a:t>
            </a:r>
            <a:r>
              <a:rPr lang="en-US" sz="2000" b="1" dirty="0">
                <a:solidFill>
                  <a:srgbClr val="052E45"/>
                </a:solidFill>
                <a:latin typeface="Poppins"/>
                <a:ea typeface="Poppins"/>
                <a:cs typeface="Poppins"/>
                <a:sym typeface="Poppins"/>
              </a:rPr>
              <a:t> 2022 !*</a:t>
            </a:r>
            <a:endParaRPr sz="2000" b="1" dirty="0">
              <a:solidFill>
                <a:srgbClr val="052E45"/>
              </a:solidFill>
              <a:latin typeface="Poppins"/>
              <a:ea typeface="Poppins"/>
              <a:cs typeface="Poppins"/>
              <a:sym typeface="Poppins"/>
            </a:endParaRPr>
          </a:p>
          <a:p>
            <a:pPr marL="0" lvl="0" indent="0" algn="l" rtl="0">
              <a:lnSpc>
                <a:spcPct val="100000"/>
              </a:lnSpc>
              <a:spcBef>
                <a:spcPts val="600"/>
              </a:spcBef>
              <a:spcAft>
                <a:spcPts val="0"/>
              </a:spcAft>
              <a:buSzPts val="1400"/>
              <a:buNone/>
            </a:pPr>
            <a:br>
              <a:rPr lang="en-US" sz="1400" b="1" dirty="0">
                <a:solidFill>
                  <a:srgbClr val="052E45"/>
                </a:solidFill>
                <a:latin typeface="Poppins"/>
                <a:ea typeface="Poppins"/>
                <a:cs typeface="Poppins"/>
                <a:sym typeface="Poppins"/>
              </a:rPr>
            </a:br>
            <a:endParaRPr sz="1400" b="1" dirty="0">
              <a:solidFill>
                <a:srgbClr val="052E45"/>
              </a:solidFill>
              <a:latin typeface="Poppins"/>
              <a:ea typeface="Poppins"/>
              <a:cs typeface="Poppins"/>
              <a:sym typeface="Poppins"/>
            </a:endParaRPr>
          </a:p>
          <a:p>
            <a:pPr marL="0" indent="0">
              <a:spcBef>
                <a:spcPts val="600"/>
              </a:spcBef>
              <a:spcAft>
                <a:spcPts val="600"/>
              </a:spcAft>
            </a:pPr>
            <a:r>
              <a:rPr lang="en-US" sz="1400" b="1" dirty="0">
                <a:solidFill>
                  <a:srgbClr val="052E45"/>
                </a:solidFill>
                <a:ea typeface="Poppins"/>
                <a:cs typeface="Poppins"/>
                <a:sym typeface="Poppins"/>
              </a:rPr>
              <a:t>*Source : </a:t>
            </a:r>
            <a:r>
              <a:rPr lang="fr-FR" sz="1200" dirty="0">
                <a:solidFill>
                  <a:srgbClr val="052E45"/>
                </a:solidFill>
                <a:cs typeface="Poppins"/>
              </a:rPr>
              <a:t>Balde CP, </a:t>
            </a:r>
            <a:r>
              <a:rPr lang="fr-FR" sz="1200" err="1">
                <a:solidFill>
                  <a:srgbClr val="052E45"/>
                </a:solidFill>
                <a:cs typeface="Poppins"/>
              </a:rPr>
              <a:t>Kuehr</a:t>
            </a:r>
            <a:r>
              <a:rPr lang="fr-FR" sz="1200" dirty="0">
                <a:solidFill>
                  <a:srgbClr val="052E45"/>
                </a:solidFill>
                <a:cs typeface="Poppins"/>
              </a:rPr>
              <a:t> R, Yamamoto T, McDonald R, D’Angelo E, </a:t>
            </a:r>
            <a:r>
              <a:rPr lang="fr-FR" sz="1200" err="1">
                <a:solidFill>
                  <a:srgbClr val="052E45"/>
                </a:solidFill>
                <a:cs typeface="Poppins"/>
              </a:rPr>
              <a:t>Althaf</a:t>
            </a:r>
            <a:r>
              <a:rPr lang="fr-FR" sz="1200" dirty="0">
                <a:solidFill>
                  <a:srgbClr val="052E45"/>
                </a:solidFill>
                <a:cs typeface="Poppins"/>
              </a:rPr>
              <a:t> S et al. The Global E-</a:t>
            </a:r>
            <a:r>
              <a:rPr lang="fr-FR" sz="1200" err="1">
                <a:solidFill>
                  <a:srgbClr val="052E45"/>
                </a:solidFill>
                <a:cs typeface="Poppins"/>
              </a:rPr>
              <a:t>waste</a:t>
            </a:r>
            <a:r>
              <a:rPr lang="fr-FR" sz="1200" dirty="0">
                <a:solidFill>
                  <a:srgbClr val="052E45"/>
                </a:solidFill>
                <a:cs typeface="Poppins"/>
              </a:rPr>
              <a:t> Monitor 2024. Bonn, Geneva: International </a:t>
            </a:r>
            <a:r>
              <a:rPr lang="fr-FR" sz="1200" err="1">
                <a:solidFill>
                  <a:srgbClr val="052E45"/>
                </a:solidFill>
                <a:cs typeface="Poppins"/>
              </a:rPr>
              <a:t>Telecommunication</a:t>
            </a:r>
            <a:r>
              <a:rPr lang="fr-FR" sz="1200" dirty="0">
                <a:solidFill>
                  <a:srgbClr val="052E45"/>
                </a:solidFill>
                <a:cs typeface="Poppins"/>
              </a:rPr>
              <a:t> Union, United Nations Institute for Training and </a:t>
            </a:r>
            <a:r>
              <a:rPr lang="fr-FR" sz="1200" err="1">
                <a:solidFill>
                  <a:srgbClr val="052E45"/>
                </a:solidFill>
                <a:cs typeface="Poppins"/>
              </a:rPr>
              <a:t>Resources</a:t>
            </a:r>
            <a:r>
              <a:rPr lang="fr-FR" sz="1200" dirty="0">
                <a:solidFill>
                  <a:srgbClr val="052E45"/>
                </a:solidFill>
                <a:cs typeface="Poppins"/>
              </a:rPr>
              <a:t>; 2024 (</a:t>
            </a:r>
            <a:r>
              <a:rPr lang="fr-FR" sz="1200" dirty="0">
                <a:solidFill>
                  <a:srgbClr val="052E45"/>
                </a:solidFill>
                <a:cs typeface="Poppins"/>
                <a:hlinkClick r:id="rId3">
                  <a:extLst>
                    <a:ext uri="{A12FA001-AC4F-418D-AE19-62706E023703}">
                      <ahyp:hlinkClr xmlns:ahyp="http://schemas.microsoft.com/office/drawing/2018/hyperlinkcolor" val="tx"/>
                    </a:ext>
                  </a:extLst>
                </a:hlinkClick>
              </a:rPr>
              <a:t>https://ewastemonitor.info/</a:t>
            </a:r>
            <a:r>
              <a:rPr lang="fr-FR" sz="1200" dirty="0">
                <a:solidFill>
                  <a:srgbClr val="052E45"/>
                </a:solidFill>
                <a:cs typeface="Poppins"/>
              </a:rPr>
              <a:t>).</a:t>
            </a:r>
          </a:p>
          <a:p>
            <a:pPr marL="0" lvl="0" indent="0">
              <a:spcBef>
                <a:spcPts val="600"/>
              </a:spcBef>
              <a:spcAft>
                <a:spcPts val="600"/>
              </a:spcAft>
            </a:pPr>
            <a:endParaRPr sz="1400" dirty="0">
              <a:solidFill>
                <a:srgbClr val="052E45"/>
              </a:solidFill>
              <a:latin typeface="Poppins"/>
              <a:ea typeface="Poppins"/>
              <a:cs typeface="Poppins"/>
              <a:sym typeface="Poppins"/>
            </a:endParaRPr>
          </a:p>
        </p:txBody>
      </p:sp>
      <p:sp>
        <p:nvSpPr>
          <p:cNvPr id="361" name="Google Shape;361;p18"/>
          <p:cNvSpPr/>
          <p:nvPr/>
        </p:nvSpPr>
        <p:spPr>
          <a:xfrm>
            <a:off x="6477000" y="-457200"/>
            <a:ext cx="3240000" cy="3240000"/>
          </a:xfrm>
          <a:prstGeom prst="ellipse">
            <a:avLst/>
          </a:prstGeom>
          <a:solidFill>
            <a:srgbClr val="E7639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3E8DDC"/>
              </a:solidFill>
              <a:latin typeface="Arial"/>
              <a:ea typeface="Arial"/>
              <a:cs typeface="Arial"/>
              <a:sym typeface="Arial"/>
            </a:endParaRPr>
          </a:p>
        </p:txBody>
      </p:sp>
      <p:sp>
        <p:nvSpPr>
          <p:cNvPr id="362" name="Google Shape;362;p18"/>
          <p:cNvSpPr txBox="1"/>
          <p:nvPr/>
        </p:nvSpPr>
        <p:spPr>
          <a:xfrm>
            <a:off x="6593400" y="762000"/>
            <a:ext cx="27792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8F4FE"/>
                </a:solidFill>
                <a:latin typeface="Poppins"/>
                <a:ea typeface="Poppins"/>
                <a:cs typeface="Poppins"/>
                <a:sym typeface="Poppins"/>
              </a:rPr>
              <a:t>RÉPONSE</a:t>
            </a:r>
            <a:endParaRPr sz="2400" b="1" i="0" u="none" strike="noStrike" cap="none">
              <a:solidFill>
                <a:srgbClr val="E8F4FE"/>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8F4FE"/>
                </a:solidFill>
                <a:latin typeface="Poppins"/>
                <a:ea typeface="Poppins"/>
                <a:cs typeface="Poppins"/>
                <a:sym typeface="Poppins"/>
              </a:rPr>
              <a:t>#</a:t>
            </a:r>
            <a:r>
              <a:rPr lang="en-US" sz="2400" b="1">
                <a:solidFill>
                  <a:srgbClr val="E8F4FE"/>
                </a:solidFill>
                <a:latin typeface="Poppins"/>
                <a:ea typeface="Poppins"/>
                <a:cs typeface="Poppins"/>
                <a:sym typeface="Poppins"/>
              </a:rPr>
              <a:t>5</a:t>
            </a:r>
            <a:endParaRPr sz="2400" b="1" i="0" u="none" strike="noStrike" cap="none">
              <a:solidFill>
                <a:srgbClr val="E8F4FE"/>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9"/>
          <p:cNvSpPr txBox="1">
            <a:spLocks noGrp="1"/>
          </p:cNvSpPr>
          <p:nvPr>
            <p:ph type="body" idx="4294967295"/>
          </p:nvPr>
        </p:nvSpPr>
        <p:spPr>
          <a:xfrm>
            <a:off x="3042764" y="803275"/>
            <a:ext cx="5180012" cy="353695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600"/>
              </a:spcAft>
              <a:buSzPts val="1400"/>
              <a:buNone/>
            </a:pPr>
            <a:r>
              <a:rPr lang="en-US" sz="2600" b="1" dirty="0" err="1">
                <a:solidFill>
                  <a:srgbClr val="052E45"/>
                </a:solidFill>
                <a:latin typeface="Poppins"/>
                <a:ea typeface="Poppins"/>
                <a:cs typeface="Poppins"/>
                <a:sym typeface="Poppins"/>
              </a:rPr>
              <a:t>Combien</a:t>
            </a:r>
            <a:r>
              <a:rPr lang="en-US" sz="2600" b="1" dirty="0">
                <a:solidFill>
                  <a:srgbClr val="052E45"/>
                </a:solidFill>
                <a:latin typeface="Poppins"/>
                <a:ea typeface="Poppins"/>
                <a:cs typeface="Poppins"/>
                <a:sym typeface="Poppins"/>
              </a:rPr>
              <a:t> </a:t>
            </a:r>
            <a:r>
              <a:rPr lang="en-US" sz="2600" b="1" dirty="0" err="1">
                <a:solidFill>
                  <a:srgbClr val="052E45"/>
                </a:solidFill>
                <a:latin typeface="Poppins"/>
                <a:ea typeface="Poppins"/>
                <a:cs typeface="Poppins"/>
                <a:sym typeface="Poppins"/>
              </a:rPr>
              <a:t>en</a:t>
            </a:r>
            <a:r>
              <a:rPr lang="en-US" sz="2600" b="1" dirty="0">
                <a:solidFill>
                  <a:srgbClr val="052E45"/>
                </a:solidFill>
                <a:latin typeface="Poppins"/>
                <a:ea typeface="Poppins"/>
                <a:cs typeface="Poppins"/>
                <a:sym typeface="Poppins"/>
              </a:rPr>
              <a:t> % </a:t>
            </a:r>
            <a:r>
              <a:rPr lang="en-US" sz="2600" b="1" dirty="0" err="1">
                <a:solidFill>
                  <a:srgbClr val="052E45"/>
                </a:solidFill>
                <a:latin typeface="Poppins"/>
                <a:ea typeface="Poppins"/>
                <a:cs typeface="Poppins"/>
                <a:sym typeface="Poppins"/>
              </a:rPr>
              <a:t>représente</a:t>
            </a:r>
            <a:r>
              <a:rPr lang="en-US" sz="2600" b="1" dirty="0">
                <a:solidFill>
                  <a:srgbClr val="052E45"/>
                </a:solidFill>
                <a:latin typeface="Poppins"/>
                <a:ea typeface="Poppins"/>
                <a:cs typeface="Poppins"/>
                <a:sym typeface="Poppins"/>
              </a:rPr>
              <a:t> la part des DEEE </a:t>
            </a:r>
            <a:r>
              <a:rPr lang="en-US" sz="2600" b="1" dirty="0" err="1">
                <a:solidFill>
                  <a:srgbClr val="052E45"/>
                </a:solidFill>
                <a:latin typeface="Poppins"/>
                <a:ea typeface="Poppins"/>
                <a:cs typeface="Poppins"/>
                <a:sym typeface="Poppins"/>
              </a:rPr>
              <a:t>collectés</a:t>
            </a:r>
            <a:r>
              <a:rPr lang="en-US" sz="2600" b="1" dirty="0">
                <a:solidFill>
                  <a:srgbClr val="052E45"/>
                </a:solidFill>
                <a:latin typeface="Poppins"/>
                <a:ea typeface="Poppins"/>
                <a:cs typeface="Poppins"/>
                <a:sym typeface="Poppins"/>
              </a:rPr>
              <a:t> </a:t>
            </a:r>
            <a:r>
              <a:rPr lang="en-US" sz="2600" b="1" dirty="0" err="1">
                <a:solidFill>
                  <a:srgbClr val="052E45"/>
                </a:solidFill>
                <a:latin typeface="Poppins"/>
                <a:ea typeface="Poppins"/>
                <a:cs typeface="Poppins"/>
                <a:sym typeface="Poppins"/>
              </a:rPr>
              <a:t>en</a:t>
            </a:r>
            <a:r>
              <a:rPr lang="en-US" sz="2600" b="1" dirty="0">
                <a:solidFill>
                  <a:srgbClr val="052E45"/>
                </a:solidFill>
                <a:latin typeface="Poppins"/>
                <a:ea typeface="Poppins"/>
                <a:cs typeface="Poppins"/>
                <a:sym typeface="Poppins"/>
              </a:rPr>
              <a:t> </a:t>
            </a:r>
            <a:r>
              <a:rPr lang="en-US" sz="2600" b="1" dirty="0" err="1">
                <a:solidFill>
                  <a:srgbClr val="052E45"/>
                </a:solidFill>
                <a:latin typeface="Poppins"/>
                <a:ea typeface="Poppins"/>
                <a:cs typeface="Poppins"/>
                <a:sym typeface="Poppins"/>
              </a:rPr>
              <a:t>vue</a:t>
            </a:r>
            <a:r>
              <a:rPr lang="en-US" sz="2600" b="1" dirty="0">
                <a:solidFill>
                  <a:srgbClr val="052E45"/>
                </a:solidFill>
                <a:latin typeface="Poppins"/>
                <a:ea typeface="Poppins"/>
                <a:cs typeface="Poppins"/>
                <a:sym typeface="Poppins"/>
              </a:rPr>
              <a:t> d’être </a:t>
            </a:r>
            <a:r>
              <a:rPr lang="en-US" sz="2600" b="1" dirty="0" err="1">
                <a:solidFill>
                  <a:srgbClr val="052E45"/>
                </a:solidFill>
                <a:latin typeface="Poppins"/>
                <a:ea typeface="Poppins"/>
                <a:cs typeface="Poppins"/>
                <a:sym typeface="Poppins"/>
              </a:rPr>
              <a:t>recyclés</a:t>
            </a:r>
            <a:r>
              <a:rPr lang="en-US" sz="2600" b="1" dirty="0">
                <a:solidFill>
                  <a:srgbClr val="052E45"/>
                </a:solidFill>
                <a:latin typeface="Poppins"/>
                <a:ea typeface="Poppins"/>
                <a:cs typeface="Poppins"/>
                <a:sym typeface="Poppins"/>
              </a:rPr>
              <a:t> </a:t>
            </a:r>
            <a:r>
              <a:rPr lang="en-US" sz="2600" b="1" dirty="0" err="1">
                <a:solidFill>
                  <a:srgbClr val="052E45"/>
                </a:solidFill>
                <a:latin typeface="Poppins"/>
                <a:ea typeface="Poppins"/>
                <a:cs typeface="Poppins"/>
                <a:sym typeface="Poppins"/>
              </a:rPr>
              <a:t>en</a:t>
            </a:r>
            <a:r>
              <a:rPr lang="en-US" sz="2600" b="1" dirty="0">
                <a:solidFill>
                  <a:srgbClr val="052E45"/>
                </a:solidFill>
                <a:latin typeface="Poppins"/>
                <a:ea typeface="Poppins"/>
                <a:cs typeface="Poppins"/>
                <a:sym typeface="Poppins"/>
              </a:rPr>
              <a:t> France ?</a:t>
            </a:r>
            <a:r>
              <a:rPr lang="en-US" sz="2000" b="1" dirty="0">
                <a:solidFill>
                  <a:srgbClr val="052E45"/>
                </a:solidFill>
                <a:latin typeface="Poppins"/>
                <a:ea typeface="Poppins"/>
                <a:cs typeface="Poppins"/>
                <a:sym typeface="Poppins"/>
              </a:rPr>
              <a:t> </a:t>
            </a:r>
            <a:endParaRPr sz="2000" b="1" dirty="0">
              <a:solidFill>
                <a:srgbClr val="052E45"/>
              </a:solidFill>
              <a:latin typeface="Poppins"/>
              <a:ea typeface="Poppins"/>
              <a:cs typeface="Poppins"/>
              <a:sym typeface="Poppins"/>
            </a:endParaRPr>
          </a:p>
        </p:txBody>
      </p:sp>
      <p:sp>
        <p:nvSpPr>
          <p:cNvPr id="368" name="Google Shape;368;p19"/>
          <p:cNvSpPr txBox="1"/>
          <p:nvPr/>
        </p:nvSpPr>
        <p:spPr>
          <a:xfrm>
            <a:off x="261450" y="2034000"/>
            <a:ext cx="27792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7639B"/>
                </a:solidFill>
                <a:latin typeface="Poppins"/>
                <a:ea typeface="Poppins"/>
                <a:cs typeface="Poppins"/>
                <a:sym typeface="Poppins"/>
              </a:rPr>
              <a:t>QUESTION </a:t>
            </a:r>
            <a:endParaRPr sz="2400" b="1" i="0" u="none" strike="noStrike" cap="none">
              <a:solidFill>
                <a:srgbClr val="E7639B"/>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7639B"/>
                </a:solidFill>
                <a:latin typeface="Poppins"/>
                <a:ea typeface="Poppins"/>
                <a:cs typeface="Poppins"/>
                <a:sym typeface="Poppins"/>
              </a:rPr>
              <a:t>#6</a:t>
            </a:r>
            <a:endParaRPr sz="2400" b="1" i="0" u="none" strike="noStrike" cap="none">
              <a:solidFill>
                <a:srgbClr val="E7639B"/>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
          <p:cNvSpPr txBox="1"/>
          <p:nvPr/>
        </p:nvSpPr>
        <p:spPr>
          <a:xfrm>
            <a:off x="2085475" y="3349400"/>
            <a:ext cx="2472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000" b="1" i="0" u="none" strike="noStrike" cap="none">
                <a:solidFill>
                  <a:srgbClr val="E7639B"/>
                </a:solidFill>
                <a:latin typeface="Poppins"/>
                <a:ea typeface="Poppins"/>
                <a:cs typeface="Poppins"/>
                <a:sym typeface="Poppins"/>
              </a:rPr>
              <a:t>Prénom</a:t>
            </a:r>
            <a:br>
              <a:rPr lang="en-US" sz="2000" b="1" i="0" u="none" strike="noStrike" cap="none">
                <a:solidFill>
                  <a:srgbClr val="E7639B"/>
                </a:solidFill>
                <a:latin typeface="Poppins"/>
                <a:ea typeface="Poppins"/>
                <a:cs typeface="Poppins"/>
                <a:sym typeface="Poppins"/>
              </a:rPr>
            </a:br>
            <a:r>
              <a:rPr lang="en-US" sz="2000" b="1" i="0" u="none" strike="noStrike" cap="none">
                <a:solidFill>
                  <a:srgbClr val="E7639B"/>
                </a:solidFill>
                <a:latin typeface="Poppins"/>
                <a:ea typeface="Poppins"/>
                <a:cs typeface="Poppins"/>
                <a:sym typeface="Poppins"/>
              </a:rPr>
              <a:t>NOM</a:t>
            </a:r>
            <a:endParaRPr sz="2000" b="1" i="0" u="none" strike="noStrike" cap="none">
              <a:solidFill>
                <a:srgbClr val="E7639B"/>
              </a:solidFill>
              <a:latin typeface="Poppins"/>
              <a:ea typeface="Poppins"/>
              <a:cs typeface="Poppins"/>
              <a:sym typeface="Poppins"/>
            </a:endParaRPr>
          </a:p>
        </p:txBody>
      </p:sp>
      <p:sp>
        <p:nvSpPr>
          <p:cNvPr id="214" name="Google Shape;214;p2"/>
          <p:cNvSpPr txBox="1"/>
          <p:nvPr/>
        </p:nvSpPr>
        <p:spPr>
          <a:xfrm>
            <a:off x="5269038" y="3378200"/>
            <a:ext cx="2472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2700"/>
              <a:buFont typeface="Arial"/>
              <a:buNone/>
            </a:pPr>
            <a:r>
              <a:rPr lang="en-US" sz="2000" b="1" i="0" u="none" strike="noStrike" cap="none">
                <a:solidFill>
                  <a:srgbClr val="E7639B"/>
                </a:solidFill>
                <a:latin typeface="Poppins"/>
                <a:ea typeface="Poppins"/>
                <a:cs typeface="Poppins"/>
                <a:sym typeface="Poppins"/>
              </a:rPr>
              <a:t>Prénom</a:t>
            </a:r>
            <a:br>
              <a:rPr lang="en-US" sz="2000" b="1" i="0" u="none" strike="noStrike" cap="none">
                <a:solidFill>
                  <a:srgbClr val="E7639B"/>
                </a:solidFill>
                <a:latin typeface="Poppins"/>
                <a:ea typeface="Poppins"/>
                <a:cs typeface="Poppins"/>
                <a:sym typeface="Poppins"/>
              </a:rPr>
            </a:br>
            <a:r>
              <a:rPr lang="en-US" sz="2000" b="1" i="0" u="none" strike="noStrike" cap="none">
                <a:solidFill>
                  <a:srgbClr val="E7639B"/>
                </a:solidFill>
                <a:latin typeface="Poppins"/>
                <a:ea typeface="Poppins"/>
                <a:cs typeface="Poppins"/>
                <a:sym typeface="Poppins"/>
              </a:rPr>
              <a:t>NOM</a:t>
            </a:r>
            <a:endParaRPr sz="2000" b="1" i="0" u="none" strike="noStrike" cap="none">
              <a:solidFill>
                <a:srgbClr val="E7639B"/>
              </a:solidFill>
              <a:latin typeface="Poppins"/>
              <a:ea typeface="Poppins"/>
              <a:cs typeface="Poppins"/>
              <a:sym typeface="Poppins"/>
            </a:endParaRPr>
          </a:p>
        </p:txBody>
      </p:sp>
      <p:sp>
        <p:nvSpPr>
          <p:cNvPr id="215" name="Google Shape;215;p2"/>
          <p:cNvSpPr txBox="1"/>
          <p:nvPr/>
        </p:nvSpPr>
        <p:spPr>
          <a:xfrm>
            <a:off x="675225" y="471825"/>
            <a:ext cx="4420200" cy="13263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2700"/>
              <a:buFont typeface="Arial"/>
              <a:buNone/>
            </a:pPr>
            <a:r>
              <a:rPr lang="en-US" sz="2400" b="1" i="0" u="none" strike="noStrike" cap="none">
                <a:solidFill>
                  <a:srgbClr val="052E45"/>
                </a:solidFill>
                <a:latin typeface="Poppins"/>
                <a:ea typeface="Poppins"/>
                <a:cs typeface="Poppins"/>
                <a:sym typeface="Poppins"/>
              </a:rPr>
              <a:t>Introduction</a:t>
            </a:r>
            <a:endParaRPr sz="2400" b="1" i="0" u="none" strike="noStrike" cap="none">
              <a:solidFill>
                <a:srgbClr val="052E45"/>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rgbClr val="052E45"/>
                </a:solidFill>
                <a:latin typeface="Poppins"/>
                <a:ea typeface="Poppins"/>
                <a:cs typeface="Poppins"/>
                <a:sym typeface="Poppins"/>
              </a:rPr>
              <a:t>Bienvenue ! </a:t>
            </a:r>
            <a:endParaRPr sz="2400" b="1" i="0" u="none" strike="noStrike" cap="none">
              <a:solidFill>
                <a:srgbClr val="052E45"/>
              </a:solidFill>
              <a:latin typeface="Poppins"/>
              <a:ea typeface="Poppins"/>
              <a:cs typeface="Poppins"/>
              <a:sym typeface="Poppins"/>
            </a:endParaRPr>
          </a:p>
        </p:txBody>
      </p:sp>
      <p:pic>
        <p:nvPicPr>
          <p:cNvPr id="216" name="Google Shape;216;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35017" y="1798114"/>
            <a:ext cx="1572900" cy="1572900"/>
          </a:xfrm>
          <a:prstGeom prst="ellipse">
            <a:avLst/>
          </a:prstGeom>
          <a:noFill/>
          <a:ln w="19050" cap="flat" cmpd="sng">
            <a:solidFill>
              <a:srgbClr val="052E45"/>
            </a:solidFill>
            <a:prstDash val="solid"/>
            <a:round/>
            <a:headEnd type="none" w="sm" len="sm"/>
            <a:tailEnd type="none" w="sm" len="sm"/>
          </a:ln>
        </p:spPr>
      </p:pic>
      <p:pic>
        <p:nvPicPr>
          <p:cNvPr id="217" name="Google Shape;217;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18592" y="1798114"/>
            <a:ext cx="1572900" cy="1572900"/>
          </a:xfrm>
          <a:prstGeom prst="ellipse">
            <a:avLst/>
          </a:prstGeom>
          <a:noFill/>
          <a:ln w="19050" cap="flat" cmpd="sng">
            <a:solidFill>
              <a:srgbClr val="052E45"/>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0"/>
          <p:cNvSpPr txBox="1">
            <a:spLocks noGrp="1"/>
          </p:cNvSpPr>
          <p:nvPr>
            <p:ph type="body" idx="4294967295"/>
          </p:nvPr>
        </p:nvSpPr>
        <p:spPr>
          <a:xfrm>
            <a:off x="1108257" y="803700"/>
            <a:ext cx="4108500" cy="35361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400"/>
              <a:buNone/>
            </a:pPr>
            <a:r>
              <a:rPr lang="en-US" sz="4500" b="1" dirty="0">
                <a:solidFill>
                  <a:srgbClr val="E7639B"/>
                </a:solidFill>
                <a:latin typeface="Poppins"/>
                <a:ea typeface="Poppins"/>
                <a:cs typeface="Poppins"/>
                <a:sym typeface="Poppins"/>
              </a:rPr>
              <a:t>47,4</a:t>
            </a:r>
            <a:r>
              <a:rPr lang="en-US" sz="4500" b="1" baseline="30000" dirty="0">
                <a:solidFill>
                  <a:srgbClr val="E7639B"/>
                </a:solidFill>
                <a:latin typeface="Poppins"/>
                <a:ea typeface="Poppins"/>
                <a:cs typeface="Poppins"/>
                <a:sym typeface="Poppins"/>
              </a:rPr>
              <a:t>%</a:t>
            </a:r>
            <a:r>
              <a:rPr lang="en-US" sz="2000" dirty="0">
                <a:solidFill>
                  <a:srgbClr val="DD0079"/>
                </a:solidFill>
                <a:latin typeface="Chau Philomene One"/>
                <a:ea typeface="Chau Philomene One"/>
                <a:cs typeface="Chau Philomene One"/>
                <a:sym typeface="Chau Philomene One"/>
              </a:rPr>
              <a:t> </a:t>
            </a:r>
            <a:endParaRPr sz="2000" dirty="0">
              <a:solidFill>
                <a:srgbClr val="DD0079"/>
              </a:solidFill>
              <a:latin typeface="Chau Philomene One"/>
              <a:ea typeface="Chau Philomene One"/>
              <a:cs typeface="Chau Philomene One"/>
              <a:sym typeface="Chau Philomene One"/>
            </a:endParaRPr>
          </a:p>
          <a:p>
            <a:pPr marL="0" lvl="0" indent="0" algn="l" rtl="0">
              <a:lnSpc>
                <a:spcPct val="100000"/>
              </a:lnSpc>
              <a:spcBef>
                <a:spcPts val="600"/>
              </a:spcBef>
              <a:spcAft>
                <a:spcPts val="0"/>
              </a:spcAft>
              <a:buSzPts val="1400"/>
              <a:buNone/>
            </a:pPr>
            <a:r>
              <a:rPr lang="en-US" sz="2000" b="1" dirty="0">
                <a:solidFill>
                  <a:srgbClr val="052E45"/>
                </a:solidFill>
                <a:latin typeface="Poppins"/>
                <a:ea typeface="Poppins"/>
                <a:cs typeface="Poppins"/>
                <a:sym typeface="Poppins"/>
              </a:rPr>
              <a:t>des DEEE </a:t>
            </a:r>
            <a:r>
              <a:rPr lang="en-US" sz="2000" b="1" dirty="0" err="1">
                <a:solidFill>
                  <a:srgbClr val="052E45"/>
                </a:solidFill>
                <a:latin typeface="Poppins"/>
                <a:ea typeface="Poppins"/>
                <a:cs typeface="Poppins"/>
                <a:sym typeface="Poppins"/>
              </a:rPr>
              <a:t>collectés</a:t>
            </a:r>
            <a:r>
              <a:rPr lang="en-US" sz="2000" b="1" dirty="0">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ont</a:t>
            </a:r>
            <a:r>
              <a:rPr lang="en-US" sz="2000" b="1" dirty="0">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pu</a:t>
            </a:r>
            <a:r>
              <a:rPr lang="en-US" sz="2000" b="1" dirty="0">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être</a:t>
            </a:r>
            <a:r>
              <a:rPr lang="en-US" sz="2000" b="1" dirty="0">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recyclés</a:t>
            </a:r>
            <a:r>
              <a:rPr lang="en-US" sz="2000" b="1" dirty="0">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en</a:t>
            </a:r>
            <a:r>
              <a:rPr lang="en-US" sz="2000" b="1" dirty="0">
                <a:solidFill>
                  <a:srgbClr val="052E45"/>
                </a:solidFill>
                <a:latin typeface="Poppins"/>
                <a:ea typeface="Poppins"/>
                <a:cs typeface="Poppins"/>
                <a:sym typeface="Poppins"/>
              </a:rPr>
              <a:t> 2023 !* </a:t>
            </a:r>
            <a:endParaRPr sz="2000" b="1" dirty="0">
              <a:solidFill>
                <a:srgbClr val="052E45"/>
              </a:solidFill>
              <a:latin typeface="Poppins"/>
              <a:ea typeface="Poppins"/>
              <a:cs typeface="Poppins"/>
              <a:sym typeface="Poppins"/>
            </a:endParaRPr>
          </a:p>
          <a:p>
            <a:pPr marL="0" lvl="0" indent="0" algn="l" rtl="0">
              <a:lnSpc>
                <a:spcPct val="100000"/>
              </a:lnSpc>
              <a:spcBef>
                <a:spcPts val="600"/>
              </a:spcBef>
              <a:spcAft>
                <a:spcPts val="0"/>
              </a:spcAft>
              <a:buSzPts val="1400"/>
              <a:buNone/>
            </a:pPr>
            <a:endParaRPr sz="2000" b="1" dirty="0">
              <a:solidFill>
                <a:srgbClr val="052E45"/>
              </a:solidFill>
              <a:latin typeface="Poppins"/>
              <a:ea typeface="Poppins"/>
              <a:cs typeface="Poppins"/>
              <a:sym typeface="Poppins"/>
            </a:endParaRPr>
          </a:p>
          <a:p>
            <a:pPr marL="0" lvl="0" indent="0" algn="l" rtl="0">
              <a:lnSpc>
                <a:spcPct val="100000"/>
              </a:lnSpc>
              <a:spcBef>
                <a:spcPts val="600"/>
              </a:spcBef>
              <a:spcAft>
                <a:spcPts val="0"/>
              </a:spcAft>
              <a:buSzPts val="1400"/>
              <a:buNone/>
            </a:pPr>
            <a:r>
              <a:rPr lang="en-US" sz="1400" err="1">
                <a:solidFill>
                  <a:srgbClr val="052E45"/>
                </a:solidFill>
                <a:ea typeface="Poppins"/>
                <a:cs typeface="Poppins"/>
                <a:sym typeface="Poppins"/>
              </a:rPr>
              <a:t>mais</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cela</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représente</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seulement</a:t>
            </a:r>
            <a:r>
              <a:rPr lang="en-US" sz="1400" dirty="0">
                <a:solidFill>
                  <a:srgbClr val="052E45"/>
                </a:solidFill>
                <a:ea typeface="Poppins"/>
                <a:cs typeface="Poppins"/>
                <a:sym typeface="Poppins"/>
              </a:rPr>
              <a:t> 14% de matières </a:t>
            </a:r>
            <a:r>
              <a:rPr lang="en-US" sz="1400" err="1">
                <a:solidFill>
                  <a:srgbClr val="052E45"/>
                </a:solidFill>
                <a:ea typeface="Poppins"/>
                <a:cs typeface="Poppins"/>
                <a:sym typeface="Poppins"/>
              </a:rPr>
              <a:t>réellement</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recyclées</a:t>
            </a:r>
            <a:r>
              <a:rPr lang="en-US" sz="1400" dirty="0">
                <a:solidFill>
                  <a:srgbClr val="052E45"/>
                </a:solidFill>
                <a:ea typeface="Poppins"/>
                <a:cs typeface="Poppins"/>
                <a:sym typeface="Poppins"/>
              </a:rPr>
              <a:t>.</a:t>
            </a:r>
            <a:endParaRPr lang="en-US" sz="1400">
              <a:solidFill>
                <a:srgbClr val="052E45"/>
              </a:solidFill>
              <a:ea typeface="Poppins"/>
              <a:cs typeface="Poppins"/>
            </a:endParaRPr>
          </a:p>
          <a:p>
            <a:pPr marL="0" lvl="0" indent="0" algn="l" rtl="0">
              <a:lnSpc>
                <a:spcPct val="100000"/>
              </a:lnSpc>
              <a:spcBef>
                <a:spcPts val="600"/>
              </a:spcBef>
              <a:spcAft>
                <a:spcPts val="0"/>
              </a:spcAft>
              <a:buSzPts val="1400"/>
              <a:buNone/>
            </a:pPr>
            <a:endParaRPr lang="en-US" sz="1400" b="1" dirty="0">
              <a:solidFill>
                <a:srgbClr val="052E45"/>
              </a:solidFill>
              <a:ea typeface="Poppins"/>
              <a:cs typeface="Poppins"/>
            </a:endParaRPr>
          </a:p>
          <a:p>
            <a:pPr marL="0" lvl="0" indent="0">
              <a:spcBef>
                <a:spcPts val="600"/>
              </a:spcBef>
              <a:spcAft>
                <a:spcPts val="600"/>
              </a:spcAft>
              <a:buClr>
                <a:schemeClr val="dk1"/>
              </a:buClr>
              <a:buSzPts val="1100"/>
            </a:pPr>
            <a:r>
              <a:rPr lang="en-US" sz="1400" b="1" dirty="0">
                <a:solidFill>
                  <a:srgbClr val="052E45"/>
                </a:solidFill>
                <a:ea typeface="Poppins"/>
                <a:cs typeface="Poppins"/>
                <a:sym typeface="Poppins"/>
              </a:rPr>
              <a:t>*Source : </a:t>
            </a:r>
            <a:r>
              <a:rPr lang="en-US" sz="1400" dirty="0">
                <a:solidFill>
                  <a:srgbClr val="052E45"/>
                </a:solidFill>
                <a:ea typeface="Poppins"/>
                <a:cs typeface="Poppins"/>
                <a:sym typeface="Poppins"/>
              </a:rPr>
              <a:t>https://www.designzerodechet.fr/wp-content/uploads/2024/10/Note-ThématiqueDZD2025.pdf</a:t>
            </a:r>
          </a:p>
        </p:txBody>
      </p:sp>
      <p:sp>
        <p:nvSpPr>
          <p:cNvPr id="376" name="Google Shape;376;p20"/>
          <p:cNvSpPr/>
          <p:nvPr/>
        </p:nvSpPr>
        <p:spPr>
          <a:xfrm>
            <a:off x="6477000" y="-457200"/>
            <a:ext cx="3240000" cy="3240000"/>
          </a:xfrm>
          <a:prstGeom prst="ellipse">
            <a:avLst/>
          </a:prstGeom>
          <a:solidFill>
            <a:srgbClr val="E7639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3E8DDC"/>
              </a:solidFill>
              <a:latin typeface="Arial"/>
              <a:ea typeface="Arial"/>
              <a:cs typeface="Arial"/>
              <a:sym typeface="Arial"/>
            </a:endParaRPr>
          </a:p>
        </p:txBody>
      </p:sp>
      <p:sp>
        <p:nvSpPr>
          <p:cNvPr id="377" name="Google Shape;377;p20"/>
          <p:cNvSpPr txBox="1"/>
          <p:nvPr/>
        </p:nvSpPr>
        <p:spPr>
          <a:xfrm>
            <a:off x="6593400" y="762000"/>
            <a:ext cx="27792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8F4FE"/>
                </a:solidFill>
                <a:latin typeface="Poppins"/>
                <a:ea typeface="Poppins"/>
                <a:cs typeface="Poppins"/>
                <a:sym typeface="Poppins"/>
              </a:rPr>
              <a:t>RÉPONSE</a:t>
            </a:r>
            <a:endParaRPr sz="2400" b="1" i="0" u="none" strike="noStrike" cap="none">
              <a:solidFill>
                <a:srgbClr val="E8F4FE"/>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8F4FE"/>
                </a:solidFill>
                <a:latin typeface="Poppins"/>
                <a:ea typeface="Poppins"/>
                <a:cs typeface="Poppins"/>
                <a:sym typeface="Poppins"/>
              </a:rPr>
              <a:t>#</a:t>
            </a:r>
            <a:r>
              <a:rPr lang="en-US" sz="2400" b="1">
                <a:solidFill>
                  <a:srgbClr val="E8F4FE"/>
                </a:solidFill>
                <a:latin typeface="Poppins"/>
                <a:ea typeface="Poppins"/>
                <a:cs typeface="Poppins"/>
                <a:sym typeface="Poppins"/>
              </a:rPr>
              <a:t>6</a:t>
            </a:r>
            <a:endParaRPr sz="2400" b="1" i="0" u="none" strike="noStrike" cap="none">
              <a:solidFill>
                <a:srgbClr val="E8F4FE"/>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1"/>
          <p:cNvSpPr txBox="1">
            <a:spLocks noGrp="1"/>
          </p:cNvSpPr>
          <p:nvPr>
            <p:ph type="body" idx="4294967295"/>
          </p:nvPr>
        </p:nvSpPr>
        <p:spPr>
          <a:xfrm>
            <a:off x="3042764" y="803275"/>
            <a:ext cx="5180012" cy="353695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600"/>
              </a:spcAft>
              <a:buSzPts val="1400"/>
              <a:buNone/>
            </a:pPr>
            <a:r>
              <a:rPr lang="en-US" sz="2600" b="1">
                <a:solidFill>
                  <a:srgbClr val="052E45"/>
                </a:solidFill>
                <a:latin typeface="Poppins"/>
                <a:ea typeface="Poppins"/>
                <a:cs typeface="Poppins"/>
                <a:sym typeface="Poppins"/>
              </a:rPr>
              <a:t>Combien en % représente </a:t>
            </a:r>
            <a:br>
              <a:rPr lang="en-US" sz="2600" b="1">
                <a:solidFill>
                  <a:srgbClr val="052E45"/>
                </a:solidFill>
                <a:latin typeface="Poppins"/>
                <a:ea typeface="Poppins"/>
                <a:cs typeface="Poppins"/>
                <a:sym typeface="Poppins"/>
              </a:rPr>
            </a:br>
            <a:r>
              <a:rPr lang="en-US" sz="2600" b="1">
                <a:solidFill>
                  <a:srgbClr val="052E45"/>
                </a:solidFill>
                <a:latin typeface="Poppins"/>
                <a:ea typeface="Poppins"/>
                <a:cs typeface="Poppins"/>
                <a:sym typeface="Poppins"/>
              </a:rPr>
              <a:t>la part des français qui changent de smartphones alors qu’il fonctionne encore ? </a:t>
            </a:r>
            <a:r>
              <a:rPr lang="en-US" sz="2000" b="1">
                <a:solidFill>
                  <a:srgbClr val="052E45"/>
                </a:solidFill>
                <a:latin typeface="Poppins"/>
                <a:ea typeface="Poppins"/>
                <a:cs typeface="Poppins"/>
                <a:sym typeface="Poppins"/>
              </a:rPr>
              <a:t> </a:t>
            </a:r>
            <a:endParaRPr sz="2000" b="1">
              <a:solidFill>
                <a:srgbClr val="052E45"/>
              </a:solidFill>
              <a:latin typeface="Poppins"/>
              <a:ea typeface="Poppins"/>
              <a:cs typeface="Poppins"/>
              <a:sym typeface="Poppins"/>
            </a:endParaRPr>
          </a:p>
        </p:txBody>
      </p:sp>
      <p:sp>
        <p:nvSpPr>
          <p:cNvPr id="383" name="Google Shape;383;p21"/>
          <p:cNvSpPr txBox="1"/>
          <p:nvPr/>
        </p:nvSpPr>
        <p:spPr>
          <a:xfrm>
            <a:off x="261450" y="2034000"/>
            <a:ext cx="27792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7639B"/>
                </a:solidFill>
                <a:latin typeface="Poppins"/>
                <a:ea typeface="Poppins"/>
                <a:cs typeface="Poppins"/>
                <a:sym typeface="Poppins"/>
              </a:rPr>
              <a:t>QUESTION </a:t>
            </a:r>
            <a:endParaRPr sz="2400" b="1" i="0" u="none" strike="noStrike" cap="none">
              <a:solidFill>
                <a:srgbClr val="E7639B"/>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7639B"/>
                </a:solidFill>
                <a:latin typeface="Poppins"/>
                <a:ea typeface="Poppins"/>
                <a:cs typeface="Poppins"/>
                <a:sym typeface="Poppins"/>
              </a:rPr>
              <a:t>#7</a:t>
            </a:r>
            <a:endParaRPr sz="2400" b="1" i="0" u="none" strike="noStrike" cap="none">
              <a:solidFill>
                <a:srgbClr val="E7639B"/>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2"/>
          <p:cNvSpPr txBox="1">
            <a:spLocks noGrp="1"/>
          </p:cNvSpPr>
          <p:nvPr>
            <p:ph type="body" idx="4294967295"/>
          </p:nvPr>
        </p:nvSpPr>
        <p:spPr>
          <a:xfrm>
            <a:off x="1094709" y="710821"/>
            <a:ext cx="4108500" cy="37194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400"/>
              <a:buNone/>
            </a:pPr>
            <a:r>
              <a:rPr lang="en-US" sz="4500" b="1">
                <a:solidFill>
                  <a:srgbClr val="E7639B"/>
                </a:solidFill>
                <a:latin typeface="Poppins"/>
                <a:ea typeface="Poppins"/>
                <a:cs typeface="Poppins"/>
                <a:sym typeface="Poppins"/>
              </a:rPr>
              <a:t>88</a:t>
            </a:r>
            <a:r>
              <a:rPr lang="en-US" sz="4500" b="1" baseline="30000">
                <a:solidFill>
                  <a:srgbClr val="E7639B"/>
                </a:solidFill>
                <a:latin typeface="Poppins"/>
                <a:ea typeface="Poppins"/>
                <a:cs typeface="Poppins"/>
                <a:sym typeface="Poppins"/>
              </a:rPr>
              <a:t>%</a:t>
            </a:r>
            <a:r>
              <a:rPr lang="en-US" sz="2000" b="1">
                <a:solidFill>
                  <a:srgbClr val="E7639B"/>
                </a:solidFill>
                <a:latin typeface="Poppins"/>
                <a:ea typeface="Poppins"/>
                <a:cs typeface="Poppins"/>
                <a:sym typeface="Poppins"/>
              </a:rPr>
              <a:t> </a:t>
            </a:r>
            <a:endParaRPr sz="2000" b="1">
              <a:solidFill>
                <a:srgbClr val="E7639B"/>
              </a:solidFill>
              <a:latin typeface="Poppins"/>
              <a:ea typeface="Poppins"/>
              <a:cs typeface="Poppins"/>
              <a:sym typeface="Poppins"/>
            </a:endParaRPr>
          </a:p>
          <a:p>
            <a:pPr marL="0" lvl="0" indent="0" algn="l" rtl="0">
              <a:lnSpc>
                <a:spcPct val="100000"/>
              </a:lnSpc>
              <a:spcBef>
                <a:spcPts val="600"/>
              </a:spcBef>
              <a:spcAft>
                <a:spcPts val="0"/>
              </a:spcAft>
              <a:buSzPts val="1400"/>
              <a:buNone/>
            </a:pPr>
            <a:r>
              <a:rPr lang="en-US" sz="2000" b="1">
                <a:solidFill>
                  <a:srgbClr val="052E45"/>
                </a:solidFill>
                <a:latin typeface="Poppins"/>
                <a:ea typeface="Poppins"/>
                <a:cs typeface="Poppins"/>
                <a:sym typeface="Poppins"/>
              </a:rPr>
              <a:t>des français </a:t>
            </a:r>
            <a:r>
              <a:rPr lang="en-US" sz="2000" b="1" dirty="0" err="1">
                <a:solidFill>
                  <a:srgbClr val="052E45"/>
                </a:solidFill>
                <a:latin typeface="Poppins"/>
                <a:ea typeface="Poppins"/>
                <a:cs typeface="Poppins"/>
                <a:sym typeface="Poppins"/>
              </a:rPr>
              <a:t>changent</a:t>
            </a:r>
            <a:r>
              <a:rPr lang="en-US" sz="2000" b="1">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leur</a:t>
            </a:r>
            <a:r>
              <a:rPr lang="en-US" sz="2000" b="1">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téléphone</a:t>
            </a:r>
            <a:r>
              <a:rPr lang="en-US" sz="2000" b="1">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alors</a:t>
            </a:r>
            <a:r>
              <a:rPr lang="en-US" sz="2000" b="1">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qu’il</a:t>
            </a:r>
            <a:r>
              <a:rPr lang="en-US" sz="2000" b="1">
                <a:solidFill>
                  <a:srgbClr val="052E45"/>
                </a:solidFill>
                <a:latin typeface="Poppins"/>
                <a:ea typeface="Poppins"/>
                <a:cs typeface="Poppins"/>
                <a:sym typeface="Poppins"/>
              </a:rPr>
              <a:t> </a:t>
            </a:r>
            <a:r>
              <a:rPr lang="en-US" sz="2000" b="1" dirty="0" err="1">
                <a:solidFill>
                  <a:srgbClr val="052E45"/>
                </a:solidFill>
                <a:latin typeface="Poppins"/>
                <a:ea typeface="Poppins"/>
                <a:cs typeface="Poppins"/>
                <a:sym typeface="Poppins"/>
              </a:rPr>
              <a:t>fonctionne</a:t>
            </a:r>
            <a:r>
              <a:rPr lang="en-US" sz="2000" b="1">
                <a:solidFill>
                  <a:srgbClr val="052E45"/>
                </a:solidFill>
                <a:latin typeface="Poppins"/>
                <a:ea typeface="Poppins"/>
                <a:cs typeface="Poppins"/>
                <a:sym typeface="Poppins"/>
              </a:rPr>
              <a:t> encore.*</a:t>
            </a:r>
            <a:endParaRPr sz="2000" b="1">
              <a:solidFill>
                <a:srgbClr val="052E45"/>
              </a:solidFill>
              <a:latin typeface="Poppins"/>
              <a:ea typeface="Poppins"/>
              <a:cs typeface="Poppins"/>
              <a:sym typeface="Poppins"/>
            </a:endParaRPr>
          </a:p>
          <a:p>
            <a:pPr marL="0" lvl="0" indent="0" algn="l" rtl="0">
              <a:lnSpc>
                <a:spcPct val="100000"/>
              </a:lnSpc>
              <a:spcBef>
                <a:spcPts val="600"/>
              </a:spcBef>
              <a:spcAft>
                <a:spcPts val="0"/>
              </a:spcAft>
              <a:buSzPts val="1400"/>
              <a:buNone/>
            </a:pPr>
            <a:endParaRPr sz="2000" b="1">
              <a:solidFill>
                <a:srgbClr val="052E45"/>
              </a:solidFill>
              <a:latin typeface="Poppins"/>
              <a:ea typeface="Poppins"/>
              <a:cs typeface="Poppins"/>
              <a:sym typeface="Poppins"/>
            </a:endParaRPr>
          </a:p>
          <a:p>
            <a:pPr marL="0" lvl="0" indent="0" algn="l" rtl="0">
              <a:lnSpc>
                <a:spcPct val="100000"/>
              </a:lnSpc>
              <a:spcBef>
                <a:spcPts val="600"/>
              </a:spcBef>
              <a:spcAft>
                <a:spcPts val="0"/>
              </a:spcAft>
              <a:buSzPts val="1400"/>
              <a:buNone/>
            </a:pPr>
            <a:r>
              <a:rPr lang="en-US" sz="1400" dirty="0">
                <a:solidFill>
                  <a:srgbClr val="052E45"/>
                </a:solidFill>
                <a:ea typeface="Poppins"/>
                <a:cs typeface="Poppins"/>
                <a:sym typeface="Poppins"/>
              </a:rPr>
              <a:t>Les Français </a:t>
            </a:r>
            <a:r>
              <a:rPr lang="en-US" sz="1400" err="1">
                <a:solidFill>
                  <a:srgbClr val="052E45"/>
                </a:solidFill>
                <a:ea typeface="Poppins"/>
                <a:cs typeface="Poppins"/>
                <a:sym typeface="Poppins"/>
              </a:rPr>
              <a:t>conservent</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leur</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téléphone</a:t>
            </a:r>
            <a:r>
              <a:rPr lang="en-US" sz="1400" dirty="0">
                <a:solidFill>
                  <a:srgbClr val="052E45"/>
                </a:solidFill>
                <a:ea typeface="Poppins"/>
                <a:cs typeface="Poppins"/>
                <a:sym typeface="Poppins"/>
              </a:rPr>
              <a:t> entre 2 et 3 </a:t>
            </a:r>
            <a:r>
              <a:rPr lang="en-US" sz="1400" err="1">
                <a:solidFill>
                  <a:srgbClr val="052E45"/>
                </a:solidFill>
                <a:ea typeface="Poppins"/>
                <a:cs typeface="Poppins"/>
                <a:sym typeface="Poppins"/>
              </a:rPr>
              <a:t>ans</a:t>
            </a:r>
            <a:r>
              <a:rPr lang="en-US" sz="1400" dirty="0">
                <a:solidFill>
                  <a:srgbClr val="052E45"/>
                </a:solidFill>
                <a:ea typeface="Poppins"/>
                <a:cs typeface="Poppins"/>
                <a:sym typeface="Poppins"/>
              </a:rPr>
              <a:t> et 88% </a:t>
            </a:r>
            <a:r>
              <a:rPr lang="en-US" sz="1400" err="1">
                <a:solidFill>
                  <a:srgbClr val="052E45"/>
                </a:solidFill>
                <a:ea typeface="Poppins"/>
                <a:cs typeface="Poppins"/>
                <a:sym typeface="Poppins"/>
              </a:rPr>
              <a:t>d’entre</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eux</a:t>
            </a:r>
            <a:r>
              <a:rPr lang="en-US" sz="1400" dirty="0">
                <a:solidFill>
                  <a:srgbClr val="052E45"/>
                </a:solidFill>
                <a:ea typeface="Poppins"/>
                <a:cs typeface="Poppins"/>
                <a:sym typeface="Poppins"/>
              </a:rPr>
              <a:t> le </a:t>
            </a:r>
            <a:r>
              <a:rPr lang="en-US" sz="1400" err="1">
                <a:solidFill>
                  <a:srgbClr val="052E45"/>
                </a:solidFill>
                <a:ea typeface="Poppins"/>
                <a:cs typeface="Poppins"/>
                <a:sym typeface="Poppins"/>
              </a:rPr>
              <a:t>changent</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alors</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qu’il</a:t>
            </a:r>
            <a:r>
              <a:rPr lang="en-US" sz="1400" dirty="0">
                <a:solidFill>
                  <a:srgbClr val="052E45"/>
                </a:solidFill>
                <a:ea typeface="Poppins"/>
                <a:cs typeface="Poppins"/>
                <a:sym typeface="Poppins"/>
              </a:rPr>
              <a:t> </a:t>
            </a:r>
            <a:r>
              <a:rPr lang="en-US" sz="1400" err="1">
                <a:solidFill>
                  <a:srgbClr val="052E45"/>
                </a:solidFill>
                <a:ea typeface="Poppins"/>
                <a:cs typeface="Poppins"/>
                <a:sym typeface="Poppins"/>
              </a:rPr>
              <a:t>fonctionne</a:t>
            </a:r>
            <a:r>
              <a:rPr lang="en-US" sz="1400" dirty="0">
                <a:solidFill>
                  <a:srgbClr val="052E45"/>
                </a:solidFill>
                <a:ea typeface="Poppins"/>
                <a:cs typeface="Poppins"/>
                <a:sym typeface="Poppins"/>
              </a:rPr>
              <a:t> encore !</a:t>
            </a:r>
            <a:endParaRPr lang="en-US" sz="1400" dirty="0">
              <a:solidFill>
                <a:srgbClr val="052E45"/>
              </a:solidFill>
              <a:ea typeface="Poppins"/>
              <a:cs typeface="Poppins"/>
            </a:endParaRPr>
          </a:p>
          <a:p>
            <a:pPr marL="0" lvl="0" indent="0" algn="l" rtl="0">
              <a:lnSpc>
                <a:spcPct val="100000"/>
              </a:lnSpc>
              <a:spcBef>
                <a:spcPts val="600"/>
              </a:spcBef>
              <a:spcAft>
                <a:spcPts val="0"/>
              </a:spcAft>
              <a:buSzPts val="1400"/>
              <a:buNone/>
            </a:pPr>
            <a:endParaRPr lang="en-US" sz="1400" dirty="0">
              <a:solidFill>
                <a:srgbClr val="052E45"/>
              </a:solidFill>
              <a:ea typeface="Poppins"/>
              <a:cs typeface="Poppins"/>
            </a:endParaRPr>
          </a:p>
          <a:p>
            <a:pPr marL="0" lvl="0" indent="0" algn="l" rtl="0">
              <a:lnSpc>
                <a:spcPct val="100000"/>
              </a:lnSpc>
              <a:spcBef>
                <a:spcPts val="600"/>
              </a:spcBef>
              <a:spcAft>
                <a:spcPts val="600"/>
              </a:spcAft>
              <a:buClr>
                <a:schemeClr val="dk1"/>
              </a:buClr>
              <a:buSzPts val="1100"/>
              <a:buFont typeface="Arial"/>
              <a:buNone/>
            </a:pPr>
            <a:r>
              <a:rPr lang="en-US" sz="1400" dirty="0">
                <a:solidFill>
                  <a:srgbClr val="052E45"/>
                </a:solidFill>
                <a:ea typeface="Poppins"/>
                <a:cs typeface="Poppins"/>
                <a:sym typeface="Poppins"/>
              </a:rPr>
              <a:t>*Source : ADEME </a:t>
            </a:r>
          </a:p>
        </p:txBody>
      </p:sp>
      <p:sp>
        <p:nvSpPr>
          <p:cNvPr id="391" name="Google Shape;391;p22"/>
          <p:cNvSpPr/>
          <p:nvPr/>
        </p:nvSpPr>
        <p:spPr>
          <a:xfrm>
            <a:off x="6477000" y="-457200"/>
            <a:ext cx="3240000" cy="3240000"/>
          </a:xfrm>
          <a:prstGeom prst="ellipse">
            <a:avLst/>
          </a:prstGeom>
          <a:solidFill>
            <a:srgbClr val="E7639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3E8DDC"/>
              </a:solidFill>
              <a:latin typeface="Arial"/>
              <a:ea typeface="Arial"/>
              <a:cs typeface="Arial"/>
              <a:sym typeface="Arial"/>
            </a:endParaRPr>
          </a:p>
        </p:txBody>
      </p:sp>
      <p:sp>
        <p:nvSpPr>
          <p:cNvPr id="392" name="Google Shape;392;p22"/>
          <p:cNvSpPr txBox="1"/>
          <p:nvPr/>
        </p:nvSpPr>
        <p:spPr>
          <a:xfrm>
            <a:off x="6593400" y="762000"/>
            <a:ext cx="27792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8F4FE"/>
                </a:solidFill>
                <a:latin typeface="Poppins"/>
                <a:ea typeface="Poppins"/>
                <a:cs typeface="Poppins"/>
                <a:sym typeface="Poppins"/>
              </a:rPr>
              <a:t>RÉPONSE</a:t>
            </a:r>
            <a:endParaRPr sz="2400" b="1" i="0" u="none" strike="noStrike" cap="none">
              <a:solidFill>
                <a:srgbClr val="E8F4FE"/>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a:solidFill>
                  <a:srgbClr val="E8F4FE"/>
                </a:solidFill>
                <a:latin typeface="Poppins"/>
                <a:ea typeface="Poppins"/>
                <a:cs typeface="Poppins"/>
                <a:sym typeface="Poppins"/>
              </a:rPr>
              <a:t>#</a:t>
            </a:r>
            <a:r>
              <a:rPr lang="en-US" sz="2400" b="1">
                <a:solidFill>
                  <a:srgbClr val="E8F4FE"/>
                </a:solidFill>
                <a:latin typeface="Poppins"/>
                <a:ea typeface="Poppins"/>
                <a:cs typeface="Poppins"/>
                <a:sym typeface="Poppins"/>
              </a:rPr>
              <a:t>7</a:t>
            </a:r>
            <a:endParaRPr sz="2400" b="1" i="0" u="none" strike="noStrike" cap="none">
              <a:solidFill>
                <a:srgbClr val="E8F4FE"/>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
          <p:cNvSpPr/>
          <p:nvPr/>
        </p:nvSpPr>
        <p:spPr>
          <a:xfrm>
            <a:off x="882297" y="2384700"/>
            <a:ext cx="1634700" cy="824400"/>
          </a:xfrm>
          <a:prstGeom prst="rect">
            <a:avLst/>
          </a:prstGeom>
          <a:noFill/>
          <a:ln>
            <a:noFill/>
          </a:ln>
        </p:spPr>
        <p:txBody>
          <a:bodyPr spcFirstLastPara="1" wrap="square" lIns="51300" tIns="25650" rIns="51300" bIns="25650" anchor="t" anchorCtr="0">
            <a:noAutofit/>
          </a:bodyPr>
          <a:lstStyle/>
          <a:p>
            <a:pPr marL="0" lvl="0" indent="0" algn="l" rtl="0">
              <a:spcBef>
                <a:spcPts val="0"/>
              </a:spcBef>
              <a:spcAft>
                <a:spcPts val="0"/>
              </a:spcAft>
              <a:buClr>
                <a:schemeClr val="dk1"/>
              </a:buClr>
              <a:buSzPts val="1100"/>
              <a:buFont typeface="Arial"/>
              <a:buNone/>
            </a:pPr>
            <a:r>
              <a:rPr lang="en-US" sz="1200" b="1" dirty="0">
                <a:solidFill>
                  <a:srgbClr val="052E45"/>
                </a:solidFill>
                <a:latin typeface="Poppins"/>
              </a:rPr>
              <a:t>de </a:t>
            </a:r>
            <a:r>
              <a:rPr lang="en-US" sz="1200" b="1" err="1">
                <a:solidFill>
                  <a:srgbClr val="052E45"/>
                </a:solidFill>
                <a:latin typeface="Poppins"/>
              </a:rPr>
              <a:t>l’impact</a:t>
            </a:r>
            <a:r>
              <a:rPr lang="en-US" sz="1200" b="1" dirty="0">
                <a:solidFill>
                  <a:srgbClr val="052E45"/>
                </a:solidFill>
                <a:latin typeface="Poppins"/>
              </a:rPr>
              <a:t> </a:t>
            </a:r>
            <a:r>
              <a:rPr lang="en-US" sz="1200" b="1" err="1">
                <a:solidFill>
                  <a:srgbClr val="052E45"/>
                </a:solidFill>
                <a:latin typeface="Poppins"/>
              </a:rPr>
              <a:t>carbone</a:t>
            </a:r>
            <a:r>
              <a:rPr lang="en-US" sz="1200" b="1" dirty="0">
                <a:solidFill>
                  <a:srgbClr val="052E45"/>
                </a:solidFill>
                <a:latin typeface="Poppins"/>
              </a:rPr>
              <a:t> </a:t>
            </a:r>
            <a:endParaRPr lang="en-US" sz="1200" b="1">
              <a:solidFill>
                <a:srgbClr val="052E45"/>
              </a:solidFill>
              <a:latin typeface="Poppins"/>
            </a:endParaRPr>
          </a:p>
          <a:p>
            <a:pPr marL="0" lvl="0" indent="0" algn="l" rtl="0">
              <a:spcBef>
                <a:spcPts val="0"/>
              </a:spcBef>
              <a:spcAft>
                <a:spcPts val="0"/>
              </a:spcAft>
              <a:buClr>
                <a:schemeClr val="dk1"/>
              </a:buClr>
              <a:buSzPts val="1100"/>
              <a:buFont typeface="Arial"/>
              <a:buNone/>
            </a:pPr>
            <a:r>
              <a:rPr lang="en-US" sz="1200" b="1" dirty="0">
                <a:solidFill>
                  <a:srgbClr val="052E45"/>
                </a:solidFill>
                <a:latin typeface="Poppins"/>
              </a:rPr>
              <a:t>du mobile est </a:t>
            </a:r>
            <a:r>
              <a:rPr lang="en-US" sz="1200" b="1" err="1">
                <a:solidFill>
                  <a:srgbClr val="052E45"/>
                </a:solidFill>
                <a:latin typeface="Poppins"/>
              </a:rPr>
              <a:t>lié</a:t>
            </a:r>
            <a:r>
              <a:rPr lang="en-US" sz="1200" b="1" dirty="0">
                <a:solidFill>
                  <a:srgbClr val="052E45"/>
                </a:solidFill>
                <a:latin typeface="Poppins"/>
              </a:rPr>
              <a:t> </a:t>
            </a:r>
            <a:endParaRPr lang="en-US" sz="1200" b="1">
              <a:solidFill>
                <a:srgbClr val="052E45"/>
              </a:solidFill>
              <a:latin typeface="Poppins"/>
            </a:endParaRPr>
          </a:p>
          <a:p>
            <a:pPr marL="0" lvl="0" indent="0" algn="l" rtl="0">
              <a:spcBef>
                <a:spcPts val="0"/>
              </a:spcBef>
              <a:spcAft>
                <a:spcPts val="0"/>
              </a:spcAft>
              <a:buClr>
                <a:schemeClr val="dk1"/>
              </a:buClr>
              <a:buSzPts val="1100"/>
              <a:buFont typeface="Arial"/>
              <a:buNone/>
            </a:pPr>
            <a:r>
              <a:rPr lang="en-US" sz="1200" b="1" dirty="0">
                <a:solidFill>
                  <a:srgbClr val="052E45"/>
                </a:solidFill>
                <a:latin typeface="Poppins"/>
              </a:rPr>
              <a:t>à </a:t>
            </a:r>
            <a:r>
              <a:rPr lang="en-US" sz="1200" b="1" err="1">
                <a:solidFill>
                  <a:srgbClr val="052E45"/>
                </a:solidFill>
                <a:latin typeface="Poppins"/>
              </a:rPr>
              <a:t>sa</a:t>
            </a:r>
            <a:r>
              <a:rPr lang="en-US" sz="1200" b="1" dirty="0">
                <a:solidFill>
                  <a:srgbClr val="052E45"/>
                </a:solidFill>
                <a:latin typeface="Poppins"/>
              </a:rPr>
              <a:t> fabrication</a:t>
            </a:r>
            <a:endParaRPr lang="en-US" sz="1200" b="1">
              <a:solidFill>
                <a:srgbClr val="052E45"/>
              </a:solidFill>
              <a:latin typeface="Poppins"/>
            </a:endParaRPr>
          </a:p>
          <a:p>
            <a:pPr marL="0" lvl="0" indent="0" algn="l" rtl="0">
              <a:spcBef>
                <a:spcPts val="0"/>
              </a:spcBef>
              <a:spcAft>
                <a:spcPts val="0"/>
              </a:spcAft>
              <a:buClr>
                <a:schemeClr val="dk1"/>
              </a:buClr>
              <a:buSzPts val="1100"/>
              <a:buFont typeface="Arial"/>
              <a:buNone/>
            </a:pPr>
            <a:endParaRPr lang="en-US" sz="1200" dirty="0">
              <a:solidFill>
                <a:srgbClr val="052E45"/>
              </a:solidFill>
            </a:endParaRPr>
          </a:p>
          <a:p>
            <a:pPr marL="0" lvl="0" indent="0" algn="l" rtl="0">
              <a:spcBef>
                <a:spcPts val="0"/>
              </a:spcBef>
              <a:spcAft>
                <a:spcPts val="0"/>
              </a:spcAft>
              <a:buClr>
                <a:schemeClr val="dk1"/>
              </a:buClr>
              <a:buSzPts val="1100"/>
              <a:buFont typeface="Arial"/>
              <a:buNone/>
            </a:pPr>
            <a:r>
              <a:rPr lang="en-US" sz="900" dirty="0">
                <a:solidFill>
                  <a:srgbClr val="052E45"/>
                </a:solidFill>
              </a:rPr>
              <a:t>Il faut au </a:t>
            </a:r>
            <a:r>
              <a:rPr lang="en-US" sz="900" err="1">
                <a:solidFill>
                  <a:srgbClr val="052E45"/>
                </a:solidFill>
              </a:rPr>
              <a:t>moins</a:t>
            </a:r>
            <a:r>
              <a:rPr lang="en-US" sz="900" dirty="0">
                <a:solidFill>
                  <a:srgbClr val="052E45"/>
                </a:solidFill>
              </a:rPr>
              <a:t> 5 </a:t>
            </a:r>
            <a:r>
              <a:rPr lang="en-US" sz="900" err="1">
                <a:solidFill>
                  <a:srgbClr val="052E45"/>
                </a:solidFill>
              </a:rPr>
              <a:t>ans</a:t>
            </a:r>
            <a:r>
              <a:rPr lang="en-US" sz="900" dirty="0">
                <a:solidFill>
                  <a:srgbClr val="052E45"/>
                </a:solidFill>
              </a:rPr>
              <a:t> </a:t>
            </a:r>
            <a:r>
              <a:rPr lang="en-US" sz="900" err="1">
                <a:solidFill>
                  <a:srgbClr val="052E45"/>
                </a:solidFill>
              </a:rPr>
              <a:t>d’utilisation</a:t>
            </a:r>
            <a:r>
              <a:rPr lang="en-US" sz="900" dirty="0">
                <a:solidFill>
                  <a:srgbClr val="052E45"/>
                </a:solidFill>
              </a:rPr>
              <a:t> pour </a:t>
            </a:r>
            <a:r>
              <a:rPr lang="en-US" sz="900" err="1">
                <a:solidFill>
                  <a:srgbClr val="052E45"/>
                </a:solidFill>
              </a:rPr>
              <a:t>que</a:t>
            </a:r>
            <a:r>
              <a:rPr lang="en-US" sz="900" dirty="0">
                <a:solidFill>
                  <a:srgbClr val="052E45"/>
                </a:solidFill>
              </a:rPr>
              <a:t> </a:t>
            </a:r>
            <a:r>
              <a:rPr lang="en-US" sz="900" err="1">
                <a:solidFill>
                  <a:srgbClr val="052E45"/>
                </a:solidFill>
              </a:rPr>
              <a:t>l’impact</a:t>
            </a:r>
            <a:r>
              <a:rPr lang="en-US" sz="900" dirty="0">
                <a:solidFill>
                  <a:srgbClr val="052E45"/>
                </a:solidFill>
              </a:rPr>
              <a:t> </a:t>
            </a:r>
            <a:r>
              <a:rPr lang="en-US" sz="900" err="1">
                <a:solidFill>
                  <a:srgbClr val="052E45"/>
                </a:solidFill>
              </a:rPr>
              <a:t>environnemental</a:t>
            </a:r>
            <a:r>
              <a:rPr lang="en-US" sz="900" dirty="0">
                <a:solidFill>
                  <a:srgbClr val="052E45"/>
                </a:solidFill>
              </a:rPr>
              <a:t> de </a:t>
            </a:r>
            <a:r>
              <a:rPr lang="en-US" sz="900" err="1">
                <a:solidFill>
                  <a:srgbClr val="052E45"/>
                </a:solidFill>
              </a:rPr>
              <a:t>l’usage</a:t>
            </a:r>
            <a:r>
              <a:rPr lang="en-US" sz="900" dirty="0">
                <a:solidFill>
                  <a:srgbClr val="052E45"/>
                </a:solidFill>
              </a:rPr>
              <a:t> du smartphone </a:t>
            </a:r>
            <a:r>
              <a:rPr lang="en-US" sz="900" err="1">
                <a:solidFill>
                  <a:srgbClr val="052E45"/>
                </a:solidFill>
              </a:rPr>
              <a:t>soit</a:t>
            </a:r>
            <a:r>
              <a:rPr lang="en-US" sz="900" dirty="0">
                <a:solidFill>
                  <a:srgbClr val="052E45"/>
                </a:solidFill>
              </a:rPr>
              <a:t> </a:t>
            </a:r>
            <a:r>
              <a:rPr lang="en-US" sz="900" err="1">
                <a:solidFill>
                  <a:srgbClr val="052E45"/>
                </a:solidFill>
              </a:rPr>
              <a:t>équivalent</a:t>
            </a:r>
            <a:r>
              <a:rPr lang="en-US" sz="900" dirty="0">
                <a:solidFill>
                  <a:srgbClr val="052E45"/>
                </a:solidFill>
              </a:rPr>
              <a:t> à </a:t>
            </a:r>
            <a:r>
              <a:rPr lang="en-US" sz="900" err="1">
                <a:solidFill>
                  <a:srgbClr val="052E45"/>
                </a:solidFill>
              </a:rPr>
              <a:t>celui</a:t>
            </a:r>
            <a:r>
              <a:rPr lang="en-US" sz="900" dirty="0">
                <a:solidFill>
                  <a:srgbClr val="052E45"/>
                </a:solidFill>
              </a:rPr>
              <a:t> de </a:t>
            </a:r>
            <a:r>
              <a:rPr lang="en-US" sz="900" err="1">
                <a:solidFill>
                  <a:srgbClr val="052E45"/>
                </a:solidFill>
              </a:rPr>
              <a:t>sa</a:t>
            </a:r>
            <a:r>
              <a:rPr lang="en-US" sz="900" dirty="0">
                <a:solidFill>
                  <a:srgbClr val="052E45"/>
                </a:solidFill>
              </a:rPr>
              <a:t> fabrication.</a:t>
            </a:r>
            <a:endParaRPr lang="en-US" sz="900">
              <a:solidFill>
                <a:srgbClr val="052E45"/>
              </a:solidFill>
            </a:endParaRPr>
          </a:p>
          <a:p>
            <a:pPr marL="0" lvl="0" indent="0" algn="l" rtl="0">
              <a:spcBef>
                <a:spcPts val="0"/>
              </a:spcBef>
              <a:spcAft>
                <a:spcPts val="0"/>
              </a:spcAft>
              <a:buClr>
                <a:schemeClr val="dk1"/>
              </a:buClr>
              <a:buSzPts val="1100"/>
              <a:buFont typeface="Arial"/>
              <a:buNone/>
            </a:pPr>
            <a:endParaRPr lang="en-US" sz="1200" dirty="0">
              <a:solidFill>
                <a:srgbClr val="052E45"/>
              </a:solidFill>
            </a:endParaRPr>
          </a:p>
          <a:p>
            <a:pPr marL="0" lvl="0" indent="0" algn="l" rtl="0">
              <a:spcBef>
                <a:spcPts val="0"/>
              </a:spcBef>
              <a:spcAft>
                <a:spcPts val="0"/>
              </a:spcAft>
              <a:buClr>
                <a:schemeClr val="dk1"/>
              </a:buClr>
              <a:buSzPts val="1100"/>
              <a:buFont typeface="Arial"/>
              <a:buNone/>
            </a:pPr>
            <a:endParaRPr lang="en-US" sz="1200" dirty="0">
              <a:solidFill>
                <a:srgbClr val="052E45"/>
              </a:solidFill>
            </a:endParaRPr>
          </a:p>
        </p:txBody>
      </p:sp>
      <p:sp>
        <p:nvSpPr>
          <p:cNvPr id="399" name="Google Shape;399;p4"/>
          <p:cNvSpPr/>
          <p:nvPr/>
        </p:nvSpPr>
        <p:spPr>
          <a:xfrm>
            <a:off x="893122" y="1723050"/>
            <a:ext cx="1351500" cy="5706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a:solidFill>
                  <a:srgbClr val="E7639B"/>
                </a:solidFill>
                <a:latin typeface="Poppins"/>
                <a:ea typeface="Poppins"/>
                <a:cs typeface="Poppins"/>
                <a:sym typeface="Poppins"/>
              </a:rPr>
              <a:t>80%</a:t>
            </a:r>
            <a:endParaRPr sz="3400" i="0" u="none" strike="noStrike" cap="none">
              <a:solidFill>
                <a:srgbClr val="E7639B"/>
              </a:solidFill>
              <a:latin typeface="Poppins"/>
              <a:ea typeface="Poppins"/>
              <a:cs typeface="Poppins"/>
              <a:sym typeface="Poppins"/>
            </a:endParaRPr>
          </a:p>
        </p:txBody>
      </p:sp>
      <p:sp>
        <p:nvSpPr>
          <p:cNvPr id="400" name="Google Shape;400;p4"/>
          <p:cNvSpPr/>
          <p:nvPr/>
        </p:nvSpPr>
        <p:spPr>
          <a:xfrm>
            <a:off x="3101592" y="2353169"/>
            <a:ext cx="2354400" cy="1260000"/>
          </a:xfrm>
          <a:prstGeom prst="rect">
            <a:avLst/>
          </a:prstGeom>
          <a:noFill/>
          <a:ln>
            <a:noFill/>
          </a:ln>
        </p:spPr>
        <p:txBody>
          <a:bodyPr spcFirstLastPara="1" wrap="square" lIns="51300" tIns="25650" rIns="51300" bIns="25650" anchor="t" anchorCtr="0">
            <a:noAutofit/>
          </a:bodyPr>
          <a:lstStyle/>
          <a:p>
            <a:pPr marL="0" lvl="0" indent="0" algn="l" rtl="0">
              <a:spcBef>
                <a:spcPts val="0"/>
              </a:spcBef>
              <a:spcAft>
                <a:spcPts val="0"/>
              </a:spcAft>
              <a:buClr>
                <a:schemeClr val="dk1"/>
              </a:buClr>
              <a:buSzPts val="1100"/>
              <a:buFont typeface="Arial"/>
              <a:buNone/>
            </a:pPr>
            <a:r>
              <a:rPr lang="en-US" sz="1200" b="1" dirty="0">
                <a:solidFill>
                  <a:srgbClr val="052E45"/>
                </a:solidFill>
                <a:latin typeface="Poppins"/>
              </a:rPr>
              <a:t>des DEEE (</a:t>
            </a:r>
            <a:r>
              <a:rPr lang="en-US" sz="1200" b="1" err="1">
                <a:solidFill>
                  <a:srgbClr val="052E45"/>
                </a:solidFill>
                <a:latin typeface="Poppins"/>
              </a:rPr>
              <a:t>Déchets</a:t>
            </a:r>
            <a:r>
              <a:rPr lang="en-US" sz="1200" b="1" dirty="0">
                <a:solidFill>
                  <a:srgbClr val="052E45"/>
                </a:solidFill>
                <a:latin typeface="Poppins"/>
              </a:rPr>
              <a:t> </a:t>
            </a:r>
            <a:r>
              <a:rPr lang="en-US" sz="1200" b="1" err="1">
                <a:solidFill>
                  <a:srgbClr val="052E45"/>
                </a:solidFill>
                <a:latin typeface="Poppins"/>
              </a:rPr>
              <a:t>d’Equipements</a:t>
            </a:r>
            <a:r>
              <a:rPr lang="en-US" sz="1200" b="1" dirty="0">
                <a:solidFill>
                  <a:srgbClr val="052E45"/>
                </a:solidFill>
                <a:latin typeface="Poppins"/>
              </a:rPr>
              <a:t> </a:t>
            </a:r>
            <a:r>
              <a:rPr lang="en-US" sz="1200" b="1" err="1">
                <a:solidFill>
                  <a:srgbClr val="052E45"/>
                </a:solidFill>
                <a:latin typeface="Poppins"/>
              </a:rPr>
              <a:t>Electriques</a:t>
            </a:r>
            <a:r>
              <a:rPr lang="en-US" sz="1200" b="1" dirty="0">
                <a:solidFill>
                  <a:srgbClr val="052E45"/>
                </a:solidFill>
                <a:latin typeface="Poppins"/>
              </a:rPr>
              <a:t> et </a:t>
            </a:r>
            <a:r>
              <a:rPr lang="en-US" sz="1200" b="1" err="1">
                <a:solidFill>
                  <a:srgbClr val="052E45"/>
                </a:solidFill>
                <a:latin typeface="Poppins"/>
              </a:rPr>
              <a:t>Electroniques</a:t>
            </a:r>
            <a:r>
              <a:rPr lang="en-US" sz="1200" b="1" dirty="0">
                <a:solidFill>
                  <a:srgbClr val="052E45"/>
                </a:solidFill>
                <a:latin typeface="Poppins"/>
              </a:rPr>
              <a:t>) </a:t>
            </a:r>
            <a:r>
              <a:rPr lang="en-US" sz="1200" b="1" err="1">
                <a:solidFill>
                  <a:srgbClr val="052E45"/>
                </a:solidFill>
                <a:latin typeface="Poppins"/>
              </a:rPr>
              <a:t>sont</a:t>
            </a:r>
            <a:r>
              <a:rPr lang="en-US" sz="1200" b="1" dirty="0">
                <a:solidFill>
                  <a:srgbClr val="052E45"/>
                </a:solidFill>
                <a:latin typeface="Poppins"/>
              </a:rPr>
              <a:t> </a:t>
            </a:r>
            <a:r>
              <a:rPr lang="en-US" sz="1200" b="1" err="1">
                <a:solidFill>
                  <a:srgbClr val="052E45"/>
                </a:solidFill>
                <a:latin typeface="Poppins"/>
              </a:rPr>
              <a:t>documentés</a:t>
            </a:r>
            <a:r>
              <a:rPr lang="en-US" sz="1200" b="1" dirty="0">
                <a:solidFill>
                  <a:srgbClr val="052E45"/>
                </a:solidFill>
                <a:latin typeface="Poppins"/>
              </a:rPr>
              <a:t> </a:t>
            </a:r>
            <a:r>
              <a:rPr lang="en-US" sz="1200" b="1" err="1">
                <a:solidFill>
                  <a:srgbClr val="052E45"/>
                </a:solidFill>
                <a:latin typeface="Poppins"/>
              </a:rPr>
              <a:t>comme</a:t>
            </a:r>
            <a:r>
              <a:rPr lang="en-US" sz="1200" b="1" dirty="0">
                <a:solidFill>
                  <a:srgbClr val="052E45"/>
                </a:solidFill>
                <a:latin typeface="Poppins"/>
              </a:rPr>
              <a:t> </a:t>
            </a:r>
            <a:r>
              <a:rPr lang="en-US" sz="1200" b="1" err="1">
                <a:solidFill>
                  <a:srgbClr val="052E45"/>
                </a:solidFill>
                <a:latin typeface="Poppins"/>
              </a:rPr>
              <a:t>ayant</a:t>
            </a:r>
            <a:r>
              <a:rPr lang="en-US" sz="1200" b="1" dirty="0">
                <a:solidFill>
                  <a:srgbClr val="052E45"/>
                </a:solidFill>
                <a:latin typeface="Poppins"/>
              </a:rPr>
              <a:t> </a:t>
            </a:r>
            <a:r>
              <a:rPr lang="en-US" sz="1200" b="1" err="1">
                <a:solidFill>
                  <a:srgbClr val="052E45"/>
                </a:solidFill>
                <a:latin typeface="Poppins"/>
              </a:rPr>
              <a:t>été</a:t>
            </a:r>
            <a:r>
              <a:rPr lang="en-US" sz="1200" b="1" dirty="0">
                <a:solidFill>
                  <a:srgbClr val="052E45"/>
                </a:solidFill>
                <a:latin typeface="Poppins"/>
              </a:rPr>
              <a:t> </a:t>
            </a:r>
            <a:r>
              <a:rPr lang="en-US" sz="1200" b="1" err="1">
                <a:solidFill>
                  <a:srgbClr val="052E45"/>
                </a:solidFill>
                <a:latin typeface="Poppins"/>
              </a:rPr>
              <a:t>collectés</a:t>
            </a:r>
            <a:r>
              <a:rPr lang="en-US" sz="1200" b="1" dirty="0">
                <a:solidFill>
                  <a:srgbClr val="052E45"/>
                </a:solidFill>
                <a:latin typeface="Poppins"/>
              </a:rPr>
              <a:t> et </a:t>
            </a:r>
            <a:r>
              <a:rPr lang="en-US" sz="1200" b="1" err="1">
                <a:solidFill>
                  <a:srgbClr val="052E45"/>
                </a:solidFill>
                <a:latin typeface="Poppins"/>
              </a:rPr>
              <a:t>recyclés</a:t>
            </a:r>
            <a:r>
              <a:rPr lang="en-US" sz="1200" b="1" dirty="0">
                <a:solidFill>
                  <a:srgbClr val="052E45"/>
                </a:solidFill>
                <a:latin typeface="Poppins"/>
              </a:rPr>
              <a:t> par le </a:t>
            </a:r>
            <a:r>
              <a:rPr lang="en-US" sz="1200" b="1" err="1">
                <a:solidFill>
                  <a:srgbClr val="052E45"/>
                </a:solidFill>
                <a:latin typeface="Poppins"/>
              </a:rPr>
              <a:t>biais</a:t>
            </a:r>
            <a:r>
              <a:rPr lang="en-US" sz="1200" b="1" dirty="0">
                <a:solidFill>
                  <a:srgbClr val="052E45"/>
                </a:solidFill>
                <a:latin typeface="Poppins"/>
              </a:rPr>
              <a:t> de </a:t>
            </a:r>
            <a:r>
              <a:rPr lang="en-US" sz="1200" b="1" err="1">
                <a:solidFill>
                  <a:srgbClr val="052E45"/>
                </a:solidFill>
                <a:latin typeface="Poppins"/>
              </a:rPr>
              <a:t>canaux</a:t>
            </a:r>
            <a:r>
              <a:rPr lang="en-US" sz="1200" b="1" dirty="0">
                <a:solidFill>
                  <a:srgbClr val="052E45"/>
                </a:solidFill>
                <a:latin typeface="Poppins"/>
              </a:rPr>
              <a:t> </a:t>
            </a:r>
            <a:r>
              <a:rPr lang="en-US" sz="1200" b="1" err="1">
                <a:solidFill>
                  <a:srgbClr val="052E45"/>
                </a:solidFill>
                <a:latin typeface="Poppins"/>
              </a:rPr>
              <a:t>appropriés</a:t>
            </a:r>
            <a:r>
              <a:rPr lang="en-US" sz="1200" b="1" dirty="0">
                <a:solidFill>
                  <a:srgbClr val="052E45"/>
                </a:solidFill>
                <a:latin typeface="Poppins"/>
              </a:rPr>
              <a:t>.</a:t>
            </a:r>
            <a:endParaRPr lang="en-US" sz="1200" b="1">
              <a:solidFill>
                <a:srgbClr val="052E45"/>
              </a:solidFill>
              <a:latin typeface="Poppins"/>
            </a:endParaRPr>
          </a:p>
          <a:p>
            <a:pPr marL="0" marR="0" lvl="0" indent="0" algn="l" rtl="0">
              <a:lnSpc>
                <a:spcPct val="100000"/>
              </a:lnSpc>
              <a:spcBef>
                <a:spcPts val="0"/>
              </a:spcBef>
              <a:spcAft>
                <a:spcPts val="0"/>
              </a:spcAft>
              <a:buClr>
                <a:srgbClr val="000000"/>
              </a:buClr>
              <a:buSzPts val="900"/>
              <a:buFont typeface="Arial"/>
              <a:buNone/>
            </a:pPr>
            <a:endParaRPr lang="en-US" sz="1200" dirty="0">
              <a:solidFill>
                <a:srgbClr val="052E45"/>
              </a:solidFill>
            </a:endParaRPr>
          </a:p>
          <a:p>
            <a:pPr marL="0" lvl="0" indent="0" algn="l" rtl="0">
              <a:spcBef>
                <a:spcPts val="0"/>
              </a:spcBef>
              <a:spcAft>
                <a:spcPts val="0"/>
              </a:spcAft>
              <a:buClr>
                <a:schemeClr val="dk1"/>
              </a:buClr>
              <a:buSzPts val="1100"/>
              <a:buFont typeface="Arial"/>
              <a:buNone/>
            </a:pPr>
            <a:r>
              <a:rPr lang="en-US" sz="900" dirty="0">
                <a:solidFill>
                  <a:srgbClr val="052E45"/>
                </a:solidFill>
              </a:rPr>
              <a:t>Interpol </a:t>
            </a:r>
            <a:r>
              <a:rPr lang="en-US" sz="900" err="1">
                <a:solidFill>
                  <a:srgbClr val="052E45"/>
                </a:solidFill>
              </a:rPr>
              <a:t>estime</a:t>
            </a:r>
            <a:r>
              <a:rPr lang="en-US" sz="900" dirty="0">
                <a:solidFill>
                  <a:srgbClr val="052E45"/>
                </a:solidFill>
              </a:rPr>
              <a:t> </a:t>
            </a:r>
            <a:r>
              <a:rPr lang="en-US" sz="900" err="1">
                <a:solidFill>
                  <a:srgbClr val="052E45"/>
                </a:solidFill>
              </a:rPr>
              <a:t>que</a:t>
            </a:r>
            <a:r>
              <a:rPr lang="en-US" sz="900" dirty="0">
                <a:solidFill>
                  <a:srgbClr val="052E45"/>
                </a:solidFill>
              </a:rPr>
              <a:t> 70% des DEEE des </a:t>
            </a:r>
            <a:r>
              <a:rPr lang="en-US" sz="900" err="1">
                <a:solidFill>
                  <a:srgbClr val="052E45"/>
                </a:solidFill>
              </a:rPr>
              <a:t>européens</a:t>
            </a:r>
            <a:r>
              <a:rPr lang="en-US" sz="900" dirty="0">
                <a:solidFill>
                  <a:srgbClr val="052E45"/>
                </a:solidFill>
              </a:rPr>
              <a:t> </a:t>
            </a:r>
            <a:r>
              <a:rPr lang="en-US" sz="900" err="1">
                <a:solidFill>
                  <a:srgbClr val="052E45"/>
                </a:solidFill>
              </a:rPr>
              <a:t>sont</a:t>
            </a:r>
            <a:r>
              <a:rPr lang="en-US" sz="900" dirty="0">
                <a:solidFill>
                  <a:srgbClr val="052E45"/>
                </a:solidFill>
              </a:rPr>
              <a:t> </a:t>
            </a:r>
            <a:r>
              <a:rPr lang="en-US" sz="900" err="1">
                <a:solidFill>
                  <a:srgbClr val="052E45"/>
                </a:solidFill>
              </a:rPr>
              <a:t>détournés</a:t>
            </a:r>
            <a:r>
              <a:rPr lang="en-US" sz="900" dirty="0">
                <a:solidFill>
                  <a:srgbClr val="052E45"/>
                </a:solidFill>
              </a:rPr>
              <a:t> pour </a:t>
            </a:r>
            <a:r>
              <a:rPr lang="en-US" sz="900" err="1">
                <a:solidFill>
                  <a:srgbClr val="052E45"/>
                </a:solidFill>
              </a:rPr>
              <a:t>trafic</a:t>
            </a:r>
            <a:r>
              <a:rPr lang="en-US" sz="900" dirty="0">
                <a:solidFill>
                  <a:srgbClr val="052E45"/>
                </a:solidFill>
              </a:rPr>
              <a:t> </a:t>
            </a:r>
            <a:r>
              <a:rPr lang="en-US" sz="900" err="1">
                <a:solidFill>
                  <a:srgbClr val="052E45"/>
                </a:solidFill>
              </a:rPr>
              <a:t>illégal</a:t>
            </a:r>
            <a:r>
              <a:rPr lang="en-US" sz="900" dirty="0">
                <a:solidFill>
                  <a:srgbClr val="052E45"/>
                </a:solidFill>
              </a:rPr>
              <a:t>.</a:t>
            </a:r>
            <a:endParaRPr lang="en-US" sz="900">
              <a:solidFill>
                <a:srgbClr val="052E45"/>
              </a:solidFill>
            </a:endParaRPr>
          </a:p>
          <a:p>
            <a:pPr marL="0" marR="0" lvl="0" indent="0" algn="l" rtl="0">
              <a:lnSpc>
                <a:spcPct val="100000"/>
              </a:lnSpc>
              <a:spcBef>
                <a:spcPts val="0"/>
              </a:spcBef>
              <a:spcAft>
                <a:spcPts val="0"/>
              </a:spcAft>
              <a:buClr>
                <a:srgbClr val="000000"/>
              </a:buClr>
              <a:buSzPts val="700"/>
              <a:buFont typeface="Arial"/>
              <a:buNone/>
            </a:pPr>
            <a:endParaRPr lang="en-US" sz="700" b="0" i="0" u="none" strike="noStrike" cap="none" dirty="0">
              <a:solidFill>
                <a:srgbClr val="052E45"/>
              </a:solidFill>
              <a:latin typeface="Arial"/>
              <a:ea typeface="Arial"/>
              <a:cs typeface="Arial"/>
            </a:endParaRPr>
          </a:p>
        </p:txBody>
      </p:sp>
      <p:sp>
        <p:nvSpPr>
          <p:cNvPr id="401" name="Google Shape;401;p4"/>
          <p:cNvSpPr/>
          <p:nvPr/>
        </p:nvSpPr>
        <p:spPr>
          <a:xfrm>
            <a:off x="3131112" y="1691525"/>
            <a:ext cx="1351500" cy="5706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E7639B"/>
                </a:solidFill>
                <a:latin typeface="Poppins"/>
                <a:ea typeface="Poppins"/>
                <a:cs typeface="Poppins"/>
                <a:sym typeface="Poppins"/>
              </a:rPr>
              <a:t>22%</a:t>
            </a:r>
            <a:endParaRPr sz="3400" i="0" u="none" strike="noStrike" cap="none" dirty="0">
              <a:solidFill>
                <a:srgbClr val="E7639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00"/>
              <a:buFont typeface="Arial"/>
              <a:buNone/>
            </a:pPr>
            <a:endParaRPr sz="3400" b="0" i="0" u="none" strike="noStrike" cap="none" dirty="0">
              <a:solidFill>
                <a:srgbClr val="000000"/>
              </a:solidFill>
              <a:latin typeface="Arial"/>
              <a:ea typeface="Arial"/>
              <a:cs typeface="Arial"/>
              <a:sym typeface="Arial"/>
            </a:endParaRPr>
          </a:p>
        </p:txBody>
      </p:sp>
      <p:sp>
        <p:nvSpPr>
          <p:cNvPr id="403" name="Google Shape;403;p4"/>
          <p:cNvSpPr/>
          <p:nvPr/>
        </p:nvSpPr>
        <p:spPr>
          <a:xfrm>
            <a:off x="5949844" y="1648164"/>
            <a:ext cx="977606" cy="5706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E7639B"/>
                </a:solidFill>
                <a:latin typeface="Poppins"/>
                <a:ea typeface="Poppins"/>
                <a:cs typeface="Poppins"/>
                <a:sym typeface="Poppins"/>
              </a:rPr>
              <a:t>21</a:t>
            </a:r>
            <a:r>
              <a:rPr lang="en-US" sz="3400" b="1" i="0" u="none" strike="noStrike" cap="none" baseline="30000">
                <a:solidFill>
                  <a:srgbClr val="E7639B"/>
                </a:solidFill>
                <a:latin typeface="Poppins"/>
                <a:ea typeface="Poppins"/>
                <a:cs typeface="Poppins"/>
                <a:sym typeface="Poppins"/>
              </a:rPr>
              <a:t>%</a:t>
            </a:r>
            <a:endParaRPr sz="3400" i="0" u="none" strike="noStrike" cap="none">
              <a:solidFill>
                <a:srgbClr val="E7639B"/>
              </a:solidFill>
              <a:latin typeface="Poppins"/>
              <a:ea typeface="Poppins"/>
              <a:cs typeface="Poppins"/>
              <a:sym typeface="Poppins"/>
            </a:endParaRPr>
          </a:p>
        </p:txBody>
      </p:sp>
      <p:sp>
        <p:nvSpPr>
          <p:cNvPr id="404" name="Google Shape;404;p4"/>
          <p:cNvSpPr/>
          <p:nvPr/>
        </p:nvSpPr>
        <p:spPr>
          <a:xfrm>
            <a:off x="5923305" y="2286167"/>
            <a:ext cx="2588565" cy="744600"/>
          </a:xfrm>
          <a:prstGeom prst="rect">
            <a:avLst/>
          </a:prstGeom>
          <a:noFill/>
          <a:ln>
            <a:noFill/>
          </a:ln>
        </p:spPr>
        <p:txBody>
          <a:bodyPr spcFirstLastPara="1" wrap="square" lIns="51300" tIns="25650" rIns="51300" bIns="25650" anchor="t" anchorCtr="0">
            <a:noAutofit/>
          </a:bodyPr>
          <a:lstStyle/>
          <a:p>
            <a:pPr>
              <a:buClr>
                <a:schemeClr val="dk1"/>
              </a:buClr>
              <a:buSzPts val="1100"/>
            </a:pPr>
            <a:r>
              <a:rPr lang="fr-FR" altLang="fr-FR" sz="1200" b="1" dirty="0">
                <a:solidFill>
                  <a:srgbClr val="052E45"/>
                </a:solidFill>
                <a:latin typeface="Poppins"/>
              </a:rPr>
              <a:t>des équipements numériques collectés ne sont pas recyclés de manière optimale, en raison de technologies de recyclage encore imparfaites ou d’une séparation insuffisante des matériaux complexes</a:t>
            </a:r>
            <a:r>
              <a:rPr lang="en-US" sz="1200" b="1" dirty="0">
                <a:solidFill>
                  <a:srgbClr val="052E45"/>
                </a:solidFill>
                <a:latin typeface="Poppins"/>
              </a:rPr>
              <a:t>.</a:t>
            </a:r>
            <a:endParaRPr lang="fr-FR" sz="1200" b="1">
              <a:solidFill>
                <a:srgbClr val="052E45"/>
              </a:solidFill>
              <a:latin typeface="Poppins"/>
            </a:endParaRPr>
          </a:p>
          <a:p>
            <a:pPr marL="0" lvl="0" indent="0" algn="l" rtl="0">
              <a:spcBef>
                <a:spcPts val="0"/>
              </a:spcBef>
              <a:spcAft>
                <a:spcPts val="0"/>
              </a:spcAft>
              <a:buClr>
                <a:schemeClr val="dk1"/>
              </a:buClr>
              <a:buSzPts val="1100"/>
              <a:buFont typeface="Arial"/>
              <a:buNone/>
            </a:pPr>
            <a:endParaRPr sz="1200" dirty="0">
              <a:solidFill>
                <a:srgbClr val="212121"/>
              </a:solidFill>
            </a:endParaRPr>
          </a:p>
          <a:p>
            <a:pPr marL="0" lvl="0" indent="0" algn="l" rtl="0">
              <a:spcBef>
                <a:spcPts val="0"/>
              </a:spcBef>
              <a:spcAft>
                <a:spcPts val="0"/>
              </a:spcAft>
              <a:buClr>
                <a:schemeClr val="dk1"/>
              </a:buClr>
              <a:buSzPts val="700"/>
              <a:buFont typeface="Arial"/>
              <a:buNone/>
            </a:pPr>
            <a:r>
              <a:rPr lang="en-US" sz="900" dirty="0">
                <a:solidFill>
                  <a:srgbClr val="052E45"/>
                </a:solidFill>
                <a:latin typeface="Poppins"/>
                <a:ea typeface="Poppins"/>
                <a:cs typeface="Poppins"/>
                <a:sym typeface="Poppins"/>
              </a:rPr>
              <a:t>80 à 90% des </a:t>
            </a:r>
            <a:r>
              <a:rPr lang="en-US" sz="900" err="1">
                <a:solidFill>
                  <a:srgbClr val="052E45"/>
                </a:solidFill>
                <a:latin typeface="Poppins"/>
                <a:ea typeface="Poppins"/>
                <a:cs typeface="Poppins"/>
                <a:sym typeface="Poppins"/>
              </a:rPr>
              <a:t>terres</a:t>
            </a:r>
            <a:r>
              <a:rPr lang="en-US" sz="900" dirty="0">
                <a:solidFill>
                  <a:srgbClr val="052E45"/>
                </a:solidFill>
                <a:latin typeface="Poppins"/>
                <a:ea typeface="Poppins"/>
                <a:cs typeface="Poppins"/>
                <a:sym typeface="Poppins"/>
              </a:rPr>
              <a:t> </a:t>
            </a:r>
            <a:r>
              <a:rPr lang="en-US" sz="900" err="1">
                <a:solidFill>
                  <a:srgbClr val="052E45"/>
                </a:solidFill>
                <a:latin typeface="Poppins"/>
                <a:ea typeface="Poppins"/>
                <a:cs typeface="Poppins"/>
                <a:sym typeface="Poppins"/>
              </a:rPr>
              <a:t>rares</a:t>
            </a:r>
            <a:r>
              <a:rPr lang="en-US" sz="900" dirty="0">
                <a:solidFill>
                  <a:srgbClr val="052E45"/>
                </a:solidFill>
                <a:latin typeface="Poppins"/>
                <a:ea typeface="Poppins"/>
                <a:cs typeface="Poppins"/>
                <a:sym typeface="Poppins"/>
              </a:rPr>
              <a:t> </a:t>
            </a:r>
            <a:r>
              <a:rPr lang="en-US" sz="900" err="1">
                <a:solidFill>
                  <a:srgbClr val="052E45"/>
                </a:solidFill>
                <a:latin typeface="Poppins"/>
                <a:ea typeface="Poppins"/>
                <a:cs typeface="Poppins"/>
                <a:sym typeface="Poppins"/>
              </a:rPr>
              <a:t>sont</a:t>
            </a:r>
            <a:r>
              <a:rPr lang="en-US" sz="900" dirty="0">
                <a:solidFill>
                  <a:srgbClr val="052E45"/>
                </a:solidFill>
                <a:latin typeface="Poppins"/>
                <a:ea typeface="Poppins"/>
                <a:cs typeface="Poppins"/>
                <a:sym typeface="Poppins"/>
              </a:rPr>
              <a:t> </a:t>
            </a:r>
            <a:r>
              <a:rPr lang="en-US" sz="900" err="1">
                <a:solidFill>
                  <a:srgbClr val="052E45"/>
                </a:solidFill>
                <a:latin typeface="Poppins"/>
                <a:ea typeface="Poppins"/>
                <a:cs typeface="Poppins"/>
                <a:sym typeface="Poppins"/>
              </a:rPr>
              <a:t>produits</a:t>
            </a:r>
            <a:r>
              <a:rPr lang="en-US" sz="900" dirty="0">
                <a:solidFill>
                  <a:srgbClr val="052E45"/>
                </a:solidFill>
                <a:latin typeface="Poppins"/>
                <a:ea typeface="Poppins"/>
                <a:cs typeface="Poppins"/>
                <a:sym typeface="Poppins"/>
              </a:rPr>
              <a:t> par la Chine.</a:t>
            </a:r>
            <a:endParaRPr lang="en-US" sz="900">
              <a:solidFill>
                <a:srgbClr val="052E45"/>
              </a:solidFill>
              <a:latin typeface="Poppins"/>
              <a:ea typeface="Poppins"/>
              <a:cs typeface="Poppins"/>
            </a:endParaRPr>
          </a:p>
          <a:p>
            <a:pPr marL="0" lvl="0" indent="0" algn="l" rtl="0">
              <a:spcBef>
                <a:spcPts val="0"/>
              </a:spcBef>
              <a:spcAft>
                <a:spcPts val="0"/>
              </a:spcAft>
              <a:buClr>
                <a:schemeClr val="dk1"/>
              </a:buClr>
              <a:buSzPts val="1100"/>
              <a:buFont typeface="Arial"/>
              <a:buNone/>
            </a:pPr>
            <a:endParaRPr sz="1200" dirty="0">
              <a:solidFill>
                <a:srgbClr val="212121"/>
              </a:solidFill>
            </a:endParaRPr>
          </a:p>
          <a:p>
            <a:pPr marL="0" lvl="0" indent="0" algn="l" rtl="0">
              <a:spcBef>
                <a:spcPts val="0"/>
              </a:spcBef>
              <a:spcAft>
                <a:spcPts val="0"/>
              </a:spcAft>
              <a:buClr>
                <a:schemeClr val="dk1"/>
              </a:buClr>
              <a:buSzPts val="1100"/>
              <a:buFont typeface="Arial"/>
              <a:buNone/>
            </a:pPr>
            <a:endParaRPr sz="1200" dirty="0">
              <a:solidFill>
                <a:srgbClr val="212121"/>
              </a:solidFill>
            </a:endParaRPr>
          </a:p>
          <a:p>
            <a:pPr marL="0" marR="0" lvl="0" indent="0" algn="l" rtl="0">
              <a:lnSpc>
                <a:spcPct val="100000"/>
              </a:lnSpc>
              <a:spcBef>
                <a:spcPts val="0"/>
              </a:spcBef>
              <a:spcAft>
                <a:spcPts val="0"/>
              </a:spcAft>
              <a:buClr>
                <a:srgbClr val="000000"/>
              </a:buClr>
              <a:buSzPts val="900"/>
              <a:buFont typeface="Arial"/>
              <a:buNone/>
            </a:pPr>
            <a:endParaRPr sz="1200" dirty="0">
              <a:solidFill>
                <a:srgbClr val="212121"/>
              </a:solidFill>
            </a:endParaRPr>
          </a:p>
        </p:txBody>
      </p:sp>
      <p:sp>
        <p:nvSpPr>
          <p:cNvPr id="2" name="Google Shape;424;p24">
            <a:extLst>
              <a:ext uri="{FF2B5EF4-FFF2-40B4-BE49-F238E27FC236}">
                <a16:creationId xmlns:a16="http://schemas.microsoft.com/office/drawing/2014/main" id="{3F74F121-AFFA-017F-D4FB-D419AB74AF86}"/>
              </a:ext>
            </a:extLst>
          </p:cNvPr>
          <p:cNvSpPr/>
          <p:nvPr/>
        </p:nvSpPr>
        <p:spPr>
          <a:xfrm>
            <a:off x="591990" y="723556"/>
            <a:ext cx="6805500" cy="674700"/>
          </a:xfrm>
          <a:prstGeom prst="rect">
            <a:avLst/>
          </a:prstGeom>
          <a:noFill/>
          <a:ln>
            <a:noFill/>
          </a:ln>
        </p:spPr>
        <p:txBody>
          <a:bodyPr spcFirstLastPara="1" wrap="square" lIns="67500" tIns="33750" rIns="67500" bIns="337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rgbClr val="000000"/>
              </a:buClr>
              <a:buSzPts val="2600"/>
              <a:buFont typeface="Arial"/>
              <a:buNone/>
            </a:pPr>
            <a:r>
              <a:rPr lang="en-US" sz="2400" b="1">
                <a:solidFill>
                  <a:srgbClr val="052E45"/>
                </a:solidFill>
                <a:latin typeface="Poppins"/>
                <a:ea typeface="Poppins"/>
                <a:cs typeface="Poppins"/>
                <a:sym typeface="Poppins"/>
              </a:rPr>
              <a:t>Les impacts du secteur numérique </a:t>
            </a:r>
            <a:endParaRPr sz="2400" b="1" i="0" u="none" strike="noStrike" cap="none">
              <a:solidFill>
                <a:srgbClr val="052E45"/>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4"/>
          <p:cNvSpPr/>
          <p:nvPr/>
        </p:nvSpPr>
        <p:spPr>
          <a:xfrm>
            <a:off x="2427330" y="2407200"/>
            <a:ext cx="1763700" cy="7446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rgbClr val="052E45"/>
                </a:solidFill>
                <a:latin typeface="Poppins"/>
                <a:ea typeface="Poppins"/>
                <a:cs typeface="Poppins"/>
                <a:sym typeface="Poppins"/>
              </a:rPr>
              <a:t>de l’électricité mondiale est consommée par internet seul.</a:t>
            </a:r>
            <a:endParaRPr sz="1200" b="1" i="0" u="none" strike="noStrike" cap="none">
              <a:solidFill>
                <a:srgbClr val="052E4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900"/>
              <a:buFont typeface="Arial"/>
              <a:buNone/>
            </a:pPr>
            <a:endParaRPr sz="1200" b="0" i="0" u="none" strike="noStrike" cap="none">
              <a:solidFill>
                <a:srgbClr val="006D91"/>
              </a:solidFill>
              <a:latin typeface="Chau Philomene One"/>
              <a:ea typeface="Chau Philomene One"/>
              <a:cs typeface="Chau Philomene One"/>
              <a:sym typeface="Chau Philomene One"/>
            </a:endParaRPr>
          </a:p>
          <a:p>
            <a:pPr marL="0" marR="0" lvl="0" indent="0" algn="l" rtl="0">
              <a:lnSpc>
                <a:spcPct val="90000"/>
              </a:lnSpc>
              <a:spcBef>
                <a:spcPts val="0"/>
              </a:spcBef>
              <a:spcAft>
                <a:spcPts val="0"/>
              </a:spcAft>
              <a:buClr>
                <a:srgbClr val="000000"/>
              </a:buClr>
              <a:buSzPts val="900"/>
              <a:buFont typeface="Arial"/>
              <a:buNone/>
            </a:pPr>
            <a:endParaRPr sz="1200" b="0" i="0" u="none" strike="noStrike" cap="none">
              <a:solidFill>
                <a:srgbClr val="006D91"/>
              </a:solidFill>
              <a:latin typeface="Chau Philomene One"/>
              <a:ea typeface="Chau Philomene One"/>
              <a:cs typeface="Chau Philomene One"/>
              <a:sym typeface="Chau Philomene One"/>
            </a:endParaRPr>
          </a:p>
          <a:p>
            <a:pPr marL="0" marR="0" lvl="0" indent="0" algn="just"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Si Internet était un pays, il serait le 3ème consommateur mondial d’électricité après la Chine et les États-Unis.</a:t>
            </a:r>
            <a:endParaRPr sz="900" b="0" i="0" u="none" strike="noStrike" cap="none">
              <a:solidFill>
                <a:srgbClr val="006D9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700"/>
              <a:buFont typeface="Arial"/>
              <a:buNone/>
            </a:pPr>
            <a:endParaRPr sz="800" b="0" i="0" u="none" strike="noStrike" cap="none">
              <a:solidFill>
                <a:srgbClr val="006D9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700"/>
              <a:buFont typeface="Arial"/>
              <a:buNone/>
            </a:pPr>
            <a:endParaRPr sz="700" b="0" i="0" u="none" strike="noStrike" cap="none">
              <a:solidFill>
                <a:srgbClr val="006D91"/>
              </a:solidFill>
              <a:latin typeface="Arial"/>
              <a:ea typeface="Arial"/>
              <a:cs typeface="Arial"/>
              <a:sym typeface="Arial"/>
            </a:endParaRPr>
          </a:p>
        </p:txBody>
      </p:sp>
      <p:sp>
        <p:nvSpPr>
          <p:cNvPr id="412" name="Google Shape;412;p24"/>
          <p:cNvSpPr/>
          <p:nvPr/>
        </p:nvSpPr>
        <p:spPr>
          <a:xfrm>
            <a:off x="2438400" y="1676400"/>
            <a:ext cx="2057400" cy="5706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chemeClr val="dk1"/>
              </a:buClr>
              <a:buSzPts val="4500"/>
              <a:buFont typeface="Arial"/>
              <a:buNone/>
            </a:pPr>
            <a:r>
              <a:rPr lang="en-US" sz="3800" b="1" i="0" u="none" strike="noStrike" cap="none">
                <a:solidFill>
                  <a:srgbClr val="E7639B"/>
                </a:solidFill>
                <a:latin typeface="Poppins"/>
                <a:ea typeface="Poppins"/>
                <a:cs typeface="Poppins"/>
                <a:sym typeface="Poppins"/>
              </a:rPr>
              <a:t>7 à 10</a:t>
            </a:r>
            <a:r>
              <a:rPr lang="en-US" sz="3800" b="1" i="0" u="none" strike="noStrike" cap="none" baseline="30000">
                <a:solidFill>
                  <a:srgbClr val="E7639B"/>
                </a:solidFill>
                <a:latin typeface="Poppins"/>
                <a:ea typeface="Poppins"/>
                <a:cs typeface="Poppins"/>
                <a:sym typeface="Poppins"/>
              </a:rPr>
              <a:t>%</a:t>
            </a:r>
            <a:endParaRPr sz="3800" i="0" u="none" strike="noStrike" cap="none">
              <a:solidFill>
                <a:srgbClr val="E7639B"/>
              </a:solidFill>
              <a:latin typeface="Poppins"/>
              <a:ea typeface="Poppins"/>
              <a:cs typeface="Poppins"/>
              <a:sym typeface="Poppins"/>
            </a:endParaRPr>
          </a:p>
        </p:txBody>
      </p:sp>
      <p:sp>
        <p:nvSpPr>
          <p:cNvPr id="413" name="Google Shape;413;p24"/>
          <p:cNvSpPr/>
          <p:nvPr/>
        </p:nvSpPr>
        <p:spPr>
          <a:xfrm>
            <a:off x="2427330" y="4419600"/>
            <a:ext cx="1916100" cy="1287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US" sz="600" b="0" i="1" u="none" strike="noStrike" cap="none">
                <a:solidFill>
                  <a:srgbClr val="052E45"/>
                </a:solidFill>
                <a:latin typeface="Arial"/>
                <a:ea typeface="Arial"/>
                <a:cs typeface="Arial"/>
                <a:sym typeface="Arial"/>
              </a:rPr>
              <a:t>Source : Rapport Clicking Clean Greenpeace 2017</a:t>
            </a:r>
            <a:endParaRPr sz="600" b="0" i="1" u="none" strike="noStrike" cap="none">
              <a:solidFill>
                <a:srgbClr val="052E4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6D91"/>
              </a:solidFill>
              <a:latin typeface="Arial"/>
              <a:ea typeface="Arial"/>
              <a:cs typeface="Arial"/>
              <a:sym typeface="Arial"/>
            </a:endParaRPr>
          </a:p>
        </p:txBody>
      </p:sp>
      <p:sp>
        <p:nvSpPr>
          <p:cNvPr id="414" name="Google Shape;414;p24"/>
          <p:cNvSpPr/>
          <p:nvPr/>
        </p:nvSpPr>
        <p:spPr>
          <a:xfrm>
            <a:off x="380700" y="2407200"/>
            <a:ext cx="1752900" cy="24252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rgbClr val="052E45"/>
                </a:solidFill>
                <a:latin typeface="Poppins"/>
                <a:ea typeface="Poppins"/>
                <a:cs typeface="Poppins"/>
                <a:sym typeface="Poppins"/>
              </a:rPr>
              <a:t>des Français souhaitent modérer leurs usages du numérique</a:t>
            </a:r>
            <a:endParaRPr sz="1200" b="1" i="0" u="none" strike="noStrike" cap="none">
              <a:solidFill>
                <a:srgbClr val="052E4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900"/>
              <a:buFont typeface="Arial"/>
              <a:buNone/>
            </a:pPr>
            <a:endParaRPr sz="1200" b="0" i="0" u="none" strike="noStrike" cap="none">
              <a:solidFill>
                <a:srgbClr val="006D91"/>
              </a:solidFill>
              <a:latin typeface="Chau Philomene One"/>
              <a:ea typeface="Chau Philomene One"/>
              <a:cs typeface="Chau Philomene One"/>
              <a:sym typeface="Chau Philomene One"/>
            </a:endParaRPr>
          </a:p>
          <a:p>
            <a:pPr marL="0" marR="0" lvl="0" indent="0" algn="l" rtl="0">
              <a:lnSpc>
                <a:spcPct val="100000"/>
              </a:lnSpc>
              <a:spcBef>
                <a:spcPts val="0"/>
              </a:spcBef>
              <a:spcAft>
                <a:spcPts val="0"/>
              </a:spcAft>
              <a:buClr>
                <a:srgbClr val="000000"/>
              </a:buClr>
              <a:buSzPts val="900"/>
              <a:buFont typeface="Arial"/>
              <a:buNone/>
            </a:pPr>
            <a:endParaRPr sz="1200" b="0" i="0" u="none" strike="noStrike" cap="none">
              <a:solidFill>
                <a:srgbClr val="006D91"/>
              </a:solidFill>
              <a:latin typeface="Chau Philomene One"/>
              <a:ea typeface="Chau Philomene One"/>
              <a:cs typeface="Chau Philomene One"/>
              <a:sym typeface="Chau Philomene One"/>
            </a:endParaRPr>
          </a:p>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Le premier usage du numérique est désormais sur mobile. En France, nous utilisons notre mobile plus de 50 heures par mois. 90% de ce temps est consacré à consulter Internet.</a:t>
            </a:r>
            <a:endParaRPr sz="900" b="0" i="0" u="none" strike="noStrike" cap="none">
              <a:solidFill>
                <a:srgbClr val="006D9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6D91"/>
              </a:solidFill>
              <a:latin typeface="Arial"/>
              <a:ea typeface="Arial"/>
              <a:cs typeface="Arial"/>
              <a:sym typeface="Arial"/>
            </a:endParaRPr>
          </a:p>
        </p:txBody>
      </p:sp>
      <p:sp>
        <p:nvSpPr>
          <p:cNvPr id="415" name="Google Shape;415;p24"/>
          <p:cNvSpPr/>
          <p:nvPr/>
        </p:nvSpPr>
        <p:spPr>
          <a:xfrm>
            <a:off x="431280" y="1676400"/>
            <a:ext cx="1351500" cy="5706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chemeClr val="dk1"/>
              </a:buClr>
              <a:buSzPts val="4500"/>
              <a:buFont typeface="Arial"/>
              <a:buNone/>
            </a:pPr>
            <a:r>
              <a:rPr lang="en-US" sz="3800" b="1" i="0" u="none" strike="noStrike" cap="none">
                <a:solidFill>
                  <a:srgbClr val="E7639B"/>
                </a:solidFill>
                <a:latin typeface="Poppins"/>
                <a:ea typeface="Poppins"/>
                <a:cs typeface="Poppins"/>
                <a:sym typeface="Poppins"/>
              </a:rPr>
              <a:t>69</a:t>
            </a:r>
            <a:r>
              <a:rPr lang="en-US" sz="3800" b="1" i="0" u="none" strike="noStrike" cap="none" baseline="30000">
                <a:solidFill>
                  <a:srgbClr val="E7639B"/>
                </a:solidFill>
                <a:latin typeface="Poppins"/>
                <a:ea typeface="Poppins"/>
                <a:cs typeface="Poppins"/>
                <a:sym typeface="Poppins"/>
              </a:rPr>
              <a:t>%</a:t>
            </a:r>
            <a:endParaRPr sz="2700" i="0" u="none" strike="noStrike" cap="none">
              <a:solidFill>
                <a:srgbClr val="E7639B"/>
              </a:solidFill>
              <a:latin typeface="Poppins"/>
              <a:ea typeface="Poppins"/>
              <a:cs typeface="Poppins"/>
              <a:sym typeface="Poppins"/>
            </a:endParaRPr>
          </a:p>
        </p:txBody>
      </p:sp>
      <p:sp>
        <p:nvSpPr>
          <p:cNvPr id="416" name="Google Shape;416;p24"/>
          <p:cNvSpPr/>
          <p:nvPr/>
        </p:nvSpPr>
        <p:spPr>
          <a:xfrm>
            <a:off x="390690" y="4419600"/>
            <a:ext cx="1644900" cy="1287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US" sz="600" b="0" i="1" u="none" strike="noStrike" cap="none">
                <a:solidFill>
                  <a:srgbClr val="052E45"/>
                </a:solidFill>
                <a:latin typeface="Arial"/>
                <a:ea typeface="Arial"/>
                <a:cs typeface="Arial"/>
                <a:sym typeface="Arial"/>
              </a:rPr>
              <a:t>Source : Baromètre du numérique 2019 - ARCEP</a:t>
            </a:r>
            <a:endParaRPr sz="600" b="0" i="1" u="none" strike="noStrike" cap="none">
              <a:solidFill>
                <a:srgbClr val="052E45"/>
              </a:solidFill>
              <a:latin typeface="Arial"/>
              <a:ea typeface="Arial"/>
              <a:cs typeface="Arial"/>
              <a:sym typeface="Arial"/>
            </a:endParaRPr>
          </a:p>
        </p:txBody>
      </p:sp>
      <p:sp>
        <p:nvSpPr>
          <p:cNvPr id="417" name="Google Shape;417;p24"/>
          <p:cNvSpPr/>
          <p:nvPr/>
        </p:nvSpPr>
        <p:spPr>
          <a:xfrm>
            <a:off x="4724400" y="2407200"/>
            <a:ext cx="1874100" cy="18303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rgbClr val="052E45"/>
                </a:solidFill>
                <a:latin typeface="Poppins"/>
                <a:ea typeface="Poppins"/>
                <a:cs typeface="Poppins"/>
                <a:sym typeface="Poppins"/>
              </a:rPr>
              <a:t>plus d’énergie est nécessaire pour produire 1 gramme de smartphone que 1 gramme de voiture.</a:t>
            </a:r>
            <a:endParaRPr sz="1200" b="1" i="0" u="none" strike="noStrike" cap="none">
              <a:solidFill>
                <a:srgbClr val="052E4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6D91"/>
              </a:solidFill>
              <a:latin typeface="Chau Philomene One"/>
              <a:ea typeface="Chau Philomene One"/>
              <a:cs typeface="Chau Philomene One"/>
              <a:sym typeface="Chau Philomene One"/>
            </a:endParaRPr>
          </a:p>
          <a:p>
            <a:pPr marL="0" marR="0" lvl="0" indent="0" algn="just"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Les 34 milliards de smartphones, ordinateurs, consoles de jeux et téléviseurs que compte la planète occupent une place centrale dans l’impact sur l’environnement.</a:t>
            </a:r>
            <a:endParaRPr sz="900" b="0" i="0" u="none" strike="noStrike" cap="none">
              <a:solidFill>
                <a:srgbClr val="006D9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1200" b="0" i="0" u="none" strike="noStrike" cap="none">
              <a:solidFill>
                <a:srgbClr val="006D91"/>
              </a:solidFill>
              <a:latin typeface="Chau Philomene One"/>
              <a:ea typeface="Chau Philomene One"/>
              <a:cs typeface="Chau Philomene One"/>
              <a:sym typeface="Chau Philomene One"/>
            </a:endParaRPr>
          </a:p>
        </p:txBody>
      </p:sp>
      <p:sp>
        <p:nvSpPr>
          <p:cNvPr id="418" name="Google Shape;418;p24"/>
          <p:cNvSpPr/>
          <p:nvPr/>
        </p:nvSpPr>
        <p:spPr>
          <a:xfrm>
            <a:off x="4734390" y="4419600"/>
            <a:ext cx="1644900" cy="1287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US" sz="600" b="0" i="1" u="none" strike="noStrike" cap="none">
                <a:solidFill>
                  <a:srgbClr val="052E45"/>
                </a:solidFill>
                <a:latin typeface="Arial"/>
                <a:ea typeface="Arial"/>
                <a:cs typeface="Arial"/>
                <a:sym typeface="Arial"/>
              </a:rPr>
              <a:t>Source : Etude Green IT Nov 2019</a:t>
            </a:r>
            <a:endParaRPr sz="600" b="0" i="0" u="none" strike="noStrike" cap="none">
              <a:solidFill>
                <a:srgbClr val="052E4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0" i="1" u="none" strike="noStrike" cap="none">
              <a:solidFill>
                <a:srgbClr val="006D91"/>
              </a:solidFill>
              <a:latin typeface="Arial"/>
              <a:ea typeface="Arial"/>
              <a:cs typeface="Arial"/>
              <a:sym typeface="Arial"/>
            </a:endParaRPr>
          </a:p>
        </p:txBody>
      </p:sp>
      <p:sp>
        <p:nvSpPr>
          <p:cNvPr id="419" name="Google Shape;419;p24"/>
          <p:cNvSpPr/>
          <p:nvPr/>
        </p:nvSpPr>
        <p:spPr>
          <a:xfrm>
            <a:off x="4734400" y="1676400"/>
            <a:ext cx="2057400" cy="5706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chemeClr val="dk1"/>
              </a:buClr>
              <a:buSzPts val="4500"/>
              <a:buFont typeface="Arial"/>
              <a:buNone/>
            </a:pPr>
            <a:r>
              <a:rPr lang="en-US" sz="3800" b="1" i="0" u="none" strike="noStrike" cap="none">
                <a:solidFill>
                  <a:srgbClr val="E7639B"/>
                </a:solidFill>
                <a:latin typeface="Poppins"/>
                <a:ea typeface="Poppins"/>
                <a:cs typeface="Poppins"/>
                <a:sym typeface="Poppins"/>
              </a:rPr>
              <a:t>80 fois</a:t>
            </a:r>
            <a:endParaRPr sz="3800" i="0" u="none" strike="noStrike" cap="none">
              <a:solidFill>
                <a:srgbClr val="E7639B"/>
              </a:solidFill>
              <a:latin typeface="Poppins"/>
              <a:ea typeface="Poppins"/>
              <a:cs typeface="Poppins"/>
              <a:sym typeface="Poppins"/>
            </a:endParaRPr>
          </a:p>
        </p:txBody>
      </p:sp>
      <p:sp>
        <p:nvSpPr>
          <p:cNvPr id="421" name="Google Shape;421;p24"/>
          <p:cNvSpPr/>
          <p:nvPr/>
        </p:nvSpPr>
        <p:spPr>
          <a:xfrm>
            <a:off x="6868000" y="2407200"/>
            <a:ext cx="2109600" cy="1118400"/>
          </a:xfrm>
          <a:prstGeom prst="rect">
            <a:avLst/>
          </a:prstGeom>
          <a:noFill/>
          <a:ln>
            <a:noFill/>
          </a:ln>
        </p:spPr>
        <p:txBody>
          <a:bodyPr spcFirstLastPara="1" wrap="square" lIns="51300" tIns="25650" rIns="51300" bIns="25650" anchor="t" anchorCtr="0">
            <a:noAutofit/>
          </a:bodyPr>
          <a:lstStyle/>
          <a:p>
            <a:pPr marL="0" marR="0" lvl="0" indent="0" algn="l" rtl="0">
              <a:lnSpc>
                <a:spcPct val="90000"/>
              </a:lnSpc>
              <a:spcBef>
                <a:spcPts val="800"/>
              </a:spcBef>
              <a:spcAft>
                <a:spcPts val="0"/>
              </a:spcAft>
              <a:buClr>
                <a:schemeClr val="dk1"/>
              </a:buClr>
              <a:buSzPts val="1100"/>
              <a:buFont typeface="Arial"/>
              <a:buNone/>
            </a:pPr>
            <a:r>
              <a:rPr lang="en-US" sz="1200" b="1" i="0" u="none" strike="noStrike" cap="none">
                <a:solidFill>
                  <a:srgbClr val="052E45"/>
                </a:solidFill>
                <a:latin typeface="Poppins"/>
                <a:ea typeface="Poppins"/>
                <a:cs typeface="Poppins"/>
                <a:sym typeface="Poppins"/>
              </a:rPr>
              <a:t>de l’impact environnemental du numérique est lié aux terminaux (téléviseurs, smartphones, ordinateurs, tablettes, etc). </a:t>
            </a:r>
            <a:endParaRPr sz="1200" b="1" i="0" u="none" strike="noStrike" cap="none">
              <a:solidFill>
                <a:srgbClr val="052E45"/>
              </a:solidFill>
              <a:latin typeface="Poppins"/>
              <a:ea typeface="Poppins"/>
              <a:cs typeface="Poppins"/>
              <a:sym typeface="Poppins"/>
            </a:endParaRPr>
          </a:p>
          <a:p>
            <a:pPr marL="0" marR="0" lvl="0" indent="0" algn="just" rtl="0">
              <a:lnSpc>
                <a:spcPct val="100000"/>
              </a:lnSpc>
              <a:spcBef>
                <a:spcPts val="0"/>
              </a:spcBef>
              <a:spcAft>
                <a:spcPts val="0"/>
              </a:spcAft>
              <a:buClr>
                <a:schemeClr val="dk1"/>
              </a:buClr>
              <a:buSzPts val="1200"/>
              <a:buFont typeface="Arial"/>
              <a:buNone/>
            </a:pPr>
            <a:endParaRPr sz="1200" b="1" i="0" u="none" strike="noStrike" cap="none">
              <a:solidFill>
                <a:srgbClr val="3E8EDE"/>
              </a:solidFill>
              <a:latin typeface="Chau Philomene One"/>
              <a:ea typeface="Chau Philomene One"/>
              <a:cs typeface="Chau Philomene One"/>
              <a:sym typeface="Chau Philomene One"/>
            </a:endParaRPr>
          </a:p>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rgbClr val="1A1A1A"/>
                </a:solidFill>
                <a:latin typeface="Arial"/>
                <a:ea typeface="Arial"/>
                <a:cs typeface="Arial"/>
                <a:sym typeface="Arial"/>
              </a:rPr>
              <a:t>En 2022, la multiplication des équipements au sein du foyer </a:t>
            </a:r>
            <a:endParaRPr sz="900" b="0" i="0" u="none" strike="noStrike" cap="none">
              <a:solidFill>
                <a:srgbClr val="1A1A1A"/>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rgbClr val="1A1A1A"/>
                </a:solidFill>
                <a:latin typeface="Arial"/>
                <a:ea typeface="Arial"/>
                <a:cs typeface="Arial"/>
                <a:sym typeface="Arial"/>
              </a:rPr>
              <a:t>et le développement des usages numériques se poursuivent, elle a augmenté de 7 points depuis 2020.</a:t>
            </a:r>
            <a:endParaRPr sz="900" b="0" i="0" u="none" strike="noStrike" cap="none">
              <a:solidFill>
                <a:srgbClr val="006D9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1200" b="0" i="0" u="none" strike="noStrike" cap="none">
              <a:solidFill>
                <a:srgbClr val="006D91"/>
              </a:solidFill>
              <a:latin typeface="Chau Philomene One"/>
              <a:ea typeface="Chau Philomene One"/>
              <a:cs typeface="Chau Philomene One"/>
              <a:sym typeface="Chau Philomene One"/>
            </a:endParaRPr>
          </a:p>
        </p:txBody>
      </p:sp>
      <p:sp>
        <p:nvSpPr>
          <p:cNvPr id="422" name="Google Shape;422;p24"/>
          <p:cNvSpPr/>
          <p:nvPr/>
        </p:nvSpPr>
        <p:spPr>
          <a:xfrm>
            <a:off x="6954190" y="4572000"/>
            <a:ext cx="1644900" cy="1287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US" sz="600" b="0" i="1" u="none" strike="noStrike" cap="none">
                <a:solidFill>
                  <a:srgbClr val="052E45"/>
                </a:solidFill>
                <a:latin typeface="Arial"/>
                <a:ea typeface="Arial"/>
                <a:cs typeface="Arial"/>
                <a:sym typeface="Arial"/>
              </a:rPr>
              <a:t>Source : ARCEP</a:t>
            </a:r>
            <a:r>
              <a:rPr lang="en-US" sz="600" b="0" i="1" u="none" strike="noStrike" cap="none">
                <a:solidFill>
                  <a:srgbClr val="006D91"/>
                </a:solidFill>
                <a:latin typeface="Arial"/>
                <a:ea typeface="Arial"/>
                <a:cs typeface="Arial"/>
                <a:sym typeface="Arial"/>
              </a:rPr>
              <a:t> </a:t>
            </a:r>
            <a:endParaRPr sz="600" b="0" i="0" u="none" strike="noStrike" cap="none">
              <a:solidFill>
                <a:srgbClr val="006D9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0" i="1" u="none" strike="noStrike" cap="none">
              <a:solidFill>
                <a:srgbClr val="006D91"/>
              </a:solidFill>
              <a:latin typeface="Arial"/>
              <a:ea typeface="Arial"/>
              <a:cs typeface="Arial"/>
              <a:sym typeface="Arial"/>
            </a:endParaRPr>
          </a:p>
        </p:txBody>
      </p:sp>
      <p:sp>
        <p:nvSpPr>
          <p:cNvPr id="423" name="Google Shape;423;p24"/>
          <p:cNvSpPr/>
          <p:nvPr/>
        </p:nvSpPr>
        <p:spPr>
          <a:xfrm>
            <a:off x="6852600" y="1676400"/>
            <a:ext cx="2159100" cy="5706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chemeClr val="dk1"/>
              </a:buClr>
              <a:buSzPts val="4500"/>
              <a:buFont typeface="Arial"/>
              <a:buNone/>
            </a:pPr>
            <a:r>
              <a:rPr lang="en-US" sz="3800" b="1" i="0" u="none" strike="noStrike" cap="none">
                <a:solidFill>
                  <a:srgbClr val="E7639B"/>
                </a:solidFill>
                <a:latin typeface="Poppins"/>
                <a:ea typeface="Poppins"/>
                <a:cs typeface="Poppins"/>
                <a:sym typeface="Poppins"/>
              </a:rPr>
              <a:t>65 à 90</a:t>
            </a:r>
            <a:r>
              <a:rPr lang="en-US" sz="3800" b="1" i="0" u="none" strike="noStrike" cap="none" baseline="30000">
                <a:solidFill>
                  <a:srgbClr val="E7639B"/>
                </a:solidFill>
                <a:latin typeface="Poppins"/>
                <a:ea typeface="Poppins"/>
                <a:cs typeface="Poppins"/>
                <a:sym typeface="Poppins"/>
              </a:rPr>
              <a:t>%</a:t>
            </a:r>
            <a:endParaRPr sz="3800" i="0" u="none" strike="noStrike" cap="none">
              <a:solidFill>
                <a:srgbClr val="E7639B"/>
              </a:solidFill>
              <a:latin typeface="Poppins"/>
              <a:ea typeface="Poppins"/>
              <a:cs typeface="Poppins"/>
              <a:sym typeface="Poppins"/>
            </a:endParaRPr>
          </a:p>
        </p:txBody>
      </p:sp>
      <p:sp>
        <p:nvSpPr>
          <p:cNvPr id="424" name="Google Shape;424;p24"/>
          <p:cNvSpPr/>
          <p:nvPr/>
        </p:nvSpPr>
        <p:spPr>
          <a:xfrm>
            <a:off x="591990" y="723556"/>
            <a:ext cx="6805500" cy="674700"/>
          </a:xfrm>
          <a:prstGeom prst="rect">
            <a:avLst/>
          </a:prstGeom>
          <a:noFill/>
          <a:ln>
            <a:noFill/>
          </a:ln>
        </p:spPr>
        <p:txBody>
          <a:bodyPr spcFirstLastPara="1" wrap="square" lIns="67500" tIns="33750" rIns="67500" bIns="33750" anchor="ctr" anchorCtr="0">
            <a:noAutofit/>
          </a:bodyPr>
          <a:lstStyle/>
          <a:p>
            <a:pPr marL="0" marR="0" lvl="0" indent="0" algn="l" rtl="0">
              <a:lnSpc>
                <a:spcPct val="90000"/>
              </a:lnSpc>
              <a:spcBef>
                <a:spcPts val="0"/>
              </a:spcBef>
              <a:spcAft>
                <a:spcPts val="0"/>
              </a:spcAft>
              <a:buClr>
                <a:srgbClr val="000000"/>
              </a:buClr>
              <a:buSzPts val="2600"/>
              <a:buFont typeface="Arial"/>
              <a:buNone/>
            </a:pPr>
            <a:r>
              <a:rPr lang="en-US" sz="2400" b="1">
                <a:solidFill>
                  <a:srgbClr val="052E45"/>
                </a:solidFill>
                <a:latin typeface="Poppins"/>
                <a:ea typeface="Poppins"/>
                <a:cs typeface="Poppins"/>
                <a:sym typeface="Poppins"/>
              </a:rPr>
              <a:t>Les impacts du secteur numérique </a:t>
            </a:r>
            <a:endParaRPr sz="2400" b="1" i="0" u="none" strike="noStrike" cap="none">
              <a:solidFill>
                <a:srgbClr val="052E45"/>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5"/>
          <p:cNvSpPr/>
          <p:nvPr/>
        </p:nvSpPr>
        <p:spPr>
          <a:xfrm>
            <a:off x="710625" y="656575"/>
            <a:ext cx="7714500" cy="2360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en-US" sz="3600" b="1" i="0" u="none" strike="noStrike" cap="none" dirty="0" err="1">
                <a:solidFill>
                  <a:srgbClr val="052E45"/>
                </a:solidFill>
                <a:latin typeface="Poppins"/>
                <a:ea typeface="Poppins"/>
                <a:cs typeface="Poppins"/>
                <a:sym typeface="Poppins"/>
              </a:rPr>
              <a:t>Présentation</a:t>
            </a:r>
            <a:r>
              <a:rPr lang="en-US" sz="3600" b="1" i="0" u="none" strike="noStrike" cap="none" dirty="0">
                <a:solidFill>
                  <a:srgbClr val="052E45"/>
                </a:solidFill>
                <a:latin typeface="Poppins"/>
                <a:ea typeface="Poppins"/>
                <a:cs typeface="Poppins"/>
                <a:sym typeface="Poppins"/>
              </a:rPr>
              <a:t> du </a:t>
            </a:r>
            <a:r>
              <a:rPr lang="en-US" sz="3600" b="1" i="0" u="none" strike="noStrike" cap="none" dirty="0" err="1">
                <a:solidFill>
                  <a:srgbClr val="052E45"/>
                </a:solidFill>
                <a:latin typeface="Poppins"/>
                <a:ea typeface="Poppins"/>
                <a:cs typeface="Poppins"/>
                <a:sym typeface="Poppins"/>
              </a:rPr>
              <a:t>projet</a:t>
            </a:r>
            <a:endParaRPr sz="3600" b="1" i="0" u="none" strike="noStrike" cap="none" dirty="0">
              <a:solidFill>
                <a:srgbClr val="052E4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900"/>
              <a:buFont typeface="Arial"/>
              <a:buNone/>
            </a:pPr>
            <a:endParaRPr sz="2900" b="1" dirty="0">
              <a:solidFill>
                <a:srgbClr val="052E4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900"/>
              <a:buFont typeface="Arial"/>
              <a:buNone/>
            </a:pPr>
            <a:r>
              <a:rPr lang="en-US" sz="2900" b="1" i="0" u="none" strike="noStrike" cap="none" dirty="0">
                <a:solidFill>
                  <a:srgbClr val="052E45"/>
                </a:solidFill>
                <a:latin typeface="Poppins"/>
                <a:ea typeface="Poppins"/>
                <a:cs typeface="Poppins"/>
                <a:sym typeface="Poppins"/>
              </a:rPr>
              <a:t>Digital Cleanup Day 2026</a:t>
            </a:r>
            <a:r>
              <a:rPr lang="en-US" sz="2900" b="1" dirty="0">
                <a:solidFill>
                  <a:srgbClr val="052E45"/>
                </a:solidFill>
                <a:latin typeface="Poppins"/>
                <a:ea typeface="Poppins"/>
                <a:cs typeface="Poppins"/>
                <a:sym typeface="Poppins"/>
              </a:rPr>
              <a:t> - </a:t>
            </a:r>
            <a:r>
              <a:rPr lang="en-US" sz="3000" b="1" dirty="0">
                <a:solidFill>
                  <a:srgbClr val="052E45"/>
                </a:solidFill>
                <a:latin typeface="Poppins"/>
                <a:ea typeface="Poppins"/>
                <a:cs typeface="Poppins"/>
                <a:sym typeface="Poppins"/>
              </a:rPr>
              <a:t>7</a:t>
            </a:r>
            <a:r>
              <a:rPr lang="en-US" sz="3000" b="1" i="0" u="none" strike="noStrike" cap="none" baseline="30000" dirty="0">
                <a:solidFill>
                  <a:srgbClr val="052E45"/>
                </a:solidFill>
                <a:latin typeface="Poppins"/>
                <a:ea typeface="Poppins"/>
                <a:cs typeface="Poppins"/>
                <a:sym typeface="Poppins"/>
              </a:rPr>
              <a:t>e</a:t>
            </a:r>
            <a:r>
              <a:rPr lang="en-US" sz="3000" b="1" i="0" u="none" strike="noStrike" cap="none" dirty="0">
                <a:solidFill>
                  <a:srgbClr val="052E45"/>
                </a:solidFill>
                <a:latin typeface="Poppins"/>
                <a:ea typeface="Poppins"/>
                <a:cs typeface="Poppins"/>
                <a:sym typeface="Poppins"/>
              </a:rPr>
              <a:t> </a:t>
            </a:r>
            <a:r>
              <a:rPr lang="en-US" sz="3000" b="1" i="0" u="none" strike="noStrike" cap="none" dirty="0" err="1">
                <a:solidFill>
                  <a:srgbClr val="052E45"/>
                </a:solidFill>
                <a:latin typeface="Poppins"/>
                <a:ea typeface="Poppins"/>
                <a:cs typeface="Poppins"/>
                <a:sym typeface="Poppins"/>
              </a:rPr>
              <a:t>édition</a:t>
            </a:r>
            <a:endParaRPr sz="2900" b="1" i="0" u="none" strike="noStrike" cap="none" dirty="0">
              <a:solidFill>
                <a:srgbClr val="052E45"/>
              </a:solidFill>
              <a:latin typeface="Poppins"/>
              <a:ea typeface="Poppins"/>
              <a:cs typeface="Poppins"/>
              <a:sym typeface="Poppins"/>
            </a:endParaRPr>
          </a:p>
        </p:txBody>
      </p:sp>
      <p:sp>
        <p:nvSpPr>
          <p:cNvPr id="431" name="Google Shape;431;p25"/>
          <p:cNvSpPr txBox="1"/>
          <p:nvPr/>
        </p:nvSpPr>
        <p:spPr>
          <a:xfrm>
            <a:off x="770334" y="3132231"/>
            <a:ext cx="3599700" cy="1011300"/>
          </a:xfrm>
          <a:prstGeom prst="rect">
            <a:avLst/>
          </a:prstGeom>
          <a:noFill/>
          <a:ln>
            <a:noFill/>
          </a:ln>
        </p:spPr>
        <p:txBody>
          <a:bodyPr spcFirstLastPara="1" wrap="square" lIns="68575" tIns="68575" rIns="68575" bIns="68575" anchor="t" anchorCtr="0">
            <a:spAutoFit/>
          </a:bodyPr>
          <a:lstStyle/>
          <a:p>
            <a:pPr marL="0" marR="0" lvl="0" indent="0" algn="l" rtl="0">
              <a:lnSpc>
                <a:spcPct val="90000"/>
              </a:lnSpc>
              <a:spcBef>
                <a:spcPts val="800"/>
              </a:spcBef>
              <a:spcAft>
                <a:spcPts val="0"/>
              </a:spcAft>
              <a:buClr>
                <a:srgbClr val="000000"/>
              </a:buClr>
              <a:buSzPts val="2100"/>
              <a:buFont typeface="Arial"/>
              <a:buNone/>
            </a:pPr>
            <a:r>
              <a:rPr lang="en-US" sz="2100" b="1" i="0" u="none" strike="noStrike" cap="none">
                <a:solidFill>
                  <a:srgbClr val="E7639B"/>
                </a:solidFill>
                <a:latin typeface="Poppins"/>
                <a:ea typeface="Poppins"/>
                <a:cs typeface="Poppins"/>
                <a:sym typeface="Poppins"/>
              </a:rPr>
              <a:t>Offrons une seconde vie à nos équipements </a:t>
            </a:r>
            <a:r>
              <a:rPr lang="en-US" sz="2100" b="1">
                <a:solidFill>
                  <a:srgbClr val="E7639B"/>
                </a:solidFill>
                <a:latin typeface="Poppins"/>
                <a:ea typeface="Poppins"/>
                <a:cs typeface="Poppins"/>
                <a:sym typeface="Poppins"/>
              </a:rPr>
              <a:t>&amp; nettoyons nos données !</a:t>
            </a:r>
            <a:endParaRPr sz="1100" b="1" i="0" u="none" strike="noStrike" cap="none">
              <a:solidFill>
                <a:srgbClr val="E7639B"/>
              </a:solidFill>
              <a:latin typeface="Poppins"/>
              <a:ea typeface="Poppins"/>
              <a:cs typeface="Poppins"/>
              <a:sym typeface="Poppins"/>
            </a:endParaRPr>
          </a:p>
        </p:txBody>
      </p:sp>
      <p:sp>
        <p:nvSpPr>
          <p:cNvPr id="432" name="Google Shape;432;p25"/>
          <p:cNvSpPr txBox="1"/>
          <p:nvPr/>
        </p:nvSpPr>
        <p:spPr>
          <a:xfrm>
            <a:off x="1836813" y="4539631"/>
            <a:ext cx="3156600" cy="291000"/>
          </a:xfrm>
          <a:prstGeom prst="rect">
            <a:avLst/>
          </a:prstGeom>
          <a:noFill/>
          <a:ln>
            <a:noFill/>
          </a:ln>
        </p:spPr>
        <p:txBody>
          <a:bodyPr spcFirstLastPara="1" wrap="square" lIns="68575" tIns="68575" rIns="68575" bIns="68575" anchor="t" anchorCtr="0">
            <a:spAutoFit/>
          </a:bodyPr>
          <a:lstStyle/>
          <a:p>
            <a:pPr marL="0" marR="0" lvl="0" indent="0" algn="l" rtl="0">
              <a:lnSpc>
                <a:spcPct val="90000"/>
              </a:lnSpc>
              <a:spcBef>
                <a:spcPts val="800"/>
              </a:spcBef>
              <a:spcAft>
                <a:spcPts val="0"/>
              </a:spcAft>
              <a:buClr>
                <a:srgbClr val="000000"/>
              </a:buClr>
              <a:buSzPts val="2100"/>
              <a:buFont typeface="Arial"/>
              <a:buNone/>
            </a:pPr>
            <a:endParaRPr sz="1100" b="0" i="0" u="none" strike="noStrike" cap="none">
              <a:solidFill>
                <a:srgbClr val="DD0079"/>
              </a:solidFill>
              <a:latin typeface="Arial"/>
              <a:ea typeface="Arial"/>
              <a:cs typeface="Arial"/>
              <a:sym typeface="Arial"/>
            </a:endParaRPr>
          </a:p>
        </p:txBody>
      </p:sp>
      <p:pic>
        <p:nvPicPr>
          <p:cNvPr id="434" name="Google Shape;434;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68450" y="2594159"/>
            <a:ext cx="3156600" cy="209244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6"/>
          <p:cNvSpPr txBox="1"/>
          <p:nvPr/>
        </p:nvSpPr>
        <p:spPr>
          <a:xfrm>
            <a:off x="5006375" y="3210175"/>
            <a:ext cx="24720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endParaRPr sz="2000" b="0" i="0" u="none" strike="noStrike" cap="none">
              <a:solidFill>
                <a:srgbClr val="DA1984"/>
              </a:solidFill>
              <a:latin typeface="Chau Philomene One"/>
              <a:ea typeface="Chau Philomene One"/>
              <a:cs typeface="Chau Philomene One"/>
              <a:sym typeface="Chau Philomene One"/>
            </a:endParaRPr>
          </a:p>
        </p:txBody>
      </p:sp>
      <p:sp>
        <p:nvSpPr>
          <p:cNvPr id="441" name="Google Shape;441;p26"/>
          <p:cNvSpPr txBox="1"/>
          <p:nvPr/>
        </p:nvSpPr>
        <p:spPr>
          <a:xfrm>
            <a:off x="1354625" y="4180050"/>
            <a:ext cx="7186200" cy="7143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US" sz="1600" b="1">
                <a:solidFill>
                  <a:srgbClr val="052E45"/>
                </a:solidFill>
                <a:latin typeface="Poppins"/>
                <a:ea typeface="Poppins"/>
                <a:cs typeface="Poppins"/>
                <a:sym typeface="Poppins"/>
              </a:rPr>
              <a:t>Cet événement est porté à l’international par </a:t>
            </a:r>
            <a:r>
              <a:rPr lang="en-US" sz="1600" b="1">
                <a:solidFill>
                  <a:srgbClr val="052E45"/>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Let’s Do It World</a:t>
            </a:r>
            <a:r>
              <a:rPr lang="en-US" sz="1600" b="1">
                <a:solidFill>
                  <a:srgbClr val="052E45"/>
                </a:solidFill>
                <a:latin typeface="Poppins"/>
                <a:ea typeface="Poppins"/>
                <a:cs typeface="Poppins"/>
                <a:sym typeface="Poppins"/>
              </a:rPr>
              <a:t>. </a:t>
            </a:r>
            <a:r>
              <a:rPr lang="en-US" sz="1600" b="1" u="sng">
                <a:solidFill>
                  <a:srgbClr val="052E45"/>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https://www.digitalcleanupday.org/</a:t>
            </a:r>
            <a:endParaRPr sz="1600" b="1">
              <a:solidFill>
                <a:srgbClr val="052E45"/>
              </a:solidFill>
              <a:latin typeface="Poppins"/>
              <a:ea typeface="Poppins"/>
              <a:cs typeface="Poppins"/>
              <a:sym typeface="Poppins"/>
            </a:endParaRPr>
          </a:p>
        </p:txBody>
      </p:sp>
      <p:sp>
        <p:nvSpPr>
          <p:cNvPr id="443" name="Google Shape;443;p26"/>
          <p:cNvSpPr txBox="1"/>
          <p:nvPr/>
        </p:nvSpPr>
        <p:spPr>
          <a:xfrm>
            <a:off x="512700" y="435475"/>
            <a:ext cx="4420200" cy="6138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None/>
            </a:pPr>
            <a:r>
              <a:rPr lang="en-US" sz="2700" b="1">
                <a:solidFill>
                  <a:srgbClr val="052E45"/>
                </a:solidFill>
                <a:latin typeface="Poppins"/>
                <a:ea typeface="Poppins"/>
                <a:cs typeface="Poppins"/>
                <a:sym typeface="Poppins"/>
              </a:rPr>
              <a:t>Le projet</a:t>
            </a:r>
            <a:endParaRPr sz="2400" b="1">
              <a:solidFill>
                <a:srgbClr val="052E45"/>
              </a:solidFill>
              <a:latin typeface="Poppins"/>
              <a:ea typeface="Poppins"/>
              <a:cs typeface="Poppins"/>
              <a:sym typeface="Poppins"/>
            </a:endParaRPr>
          </a:p>
        </p:txBody>
      </p:sp>
      <p:sp>
        <p:nvSpPr>
          <p:cNvPr id="445" name="Google Shape;445;p26"/>
          <p:cNvSpPr txBox="1"/>
          <p:nvPr/>
        </p:nvSpPr>
        <p:spPr>
          <a:xfrm>
            <a:off x="512700" y="1136975"/>
            <a:ext cx="8240700" cy="102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40"/>
              <a:buFont typeface="Arial"/>
              <a:buNone/>
            </a:pPr>
            <a:r>
              <a:rPr lang="en-US" i="0" u="none" strike="noStrike" cap="none" err="1">
                <a:solidFill>
                  <a:srgbClr val="052E45"/>
                </a:solidFill>
                <a:ea typeface="Poppins"/>
                <a:cs typeface="Poppins"/>
                <a:sym typeface="Poppins"/>
              </a:rPr>
              <a:t>Créer</a:t>
            </a:r>
            <a:r>
              <a:rPr lang="en-US" i="0" u="none" strike="noStrike" cap="none" dirty="0">
                <a:solidFill>
                  <a:srgbClr val="052E45"/>
                </a:solidFill>
                <a:ea typeface="Poppins"/>
                <a:cs typeface="Poppins"/>
                <a:sym typeface="Poppins"/>
              </a:rPr>
              <a:t> les conditions </a:t>
            </a:r>
            <a:r>
              <a:rPr lang="en-US" i="0" u="none" strike="noStrike" cap="none" err="1">
                <a:solidFill>
                  <a:srgbClr val="052E45"/>
                </a:solidFill>
                <a:ea typeface="Poppins"/>
                <a:cs typeface="Poppins"/>
                <a:sym typeface="Poppins"/>
              </a:rPr>
              <a:t>d’une</a:t>
            </a:r>
            <a:r>
              <a:rPr lang="en-US" i="0" u="none" strike="noStrike" cap="none" dirty="0">
                <a:solidFill>
                  <a:srgbClr val="052E45"/>
                </a:solidFill>
                <a:ea typeface="Poppins"/>
                <a:cs typeface="Poppins"/>
                <a:sym typeface="Poppins"/>
              </a:rPr>
              <a:t> </a:t>
            </a:r>
            <a:r>
              <a:rPr lang="en-US" i="0" u="none" strike="noStrike" cap="none" err="1">
                <a:solidFill>
                  <a:srgbClr val="052E45"/>
                </a:solidFill>
                <a:ea typeface="Poppins"/>
                <a:cs typeface="Poppins"/>
                <a:sym typeface="Poppins"/>
              </a:rPr>
              <a:t>prise</a:t>
            </a:r>
            <a:r>
              <a:rPr lang="en-US" i="0" u="none" strike="noStrike" cap="none" dirty="0">
                <a:solidFill>
                  <a:srgbClr val="052E45"/>
                </a:solidFill>
                <a:ea typeface="Poppins"/>
                <a:cs typeface="Poppins"/>
                <a:sym typeface="Poppins"/>
              </a:rPr>
              <a:t> de conscience </a:t>
            </a:r>
            <a:r>
              <a:rPr lang="en-US" i="0" u="none" strike="noStrike" cap="none" err="1">
                <a:solidFill>
                  <a:srgbClr val="052E45"/>
                </a:solidFill>
                <a:ea typeface="Poppins"/>
                <a:cs typeface="Poppins"/>
                <a:sym typeface="Poppins"/>
              </a:rPr>
              <a:t>globale</a:t>
            </a:r>
            <a:r>
              <a:rPr lang="en-US" i="0" u="none" strike="noStrike" cap="none" dirty="0">
                <a:solidFill>
                  <a:srgbClr val="052E45"/>
                </a:solidFill>
                <a:ea typeface="Poppins"/>
                <a:cs typeface="Poppins"/>
                <a:sym typeface="Poppins"/>
              </a:rPr>
              <a:t> de </a:t>
            </a:r>
            <a:r>
              <a:rPr lang="en-US" i="0" u="none" strike="noStrike" cap="none" err="1">
                <a:solidFill>
                  <a:srgbClr val="052E45"/>
                </a:solidFill>
                <a:ea typeface="Poppins"/>
                <a:cs typeface="Poppins"/>
                <a:sym typeface="Poppins"/>
              </a:rPr>
              <a:t>l’impact</a:t>
            </a:r>
            <a:r>
              <a:rPr lang="en-US" dirty="0">
                <a:solidFill>
                  <a:srgbClr val="052E45"/>
                </a:solidFill>
                <a:ea typeface="Poppins"/>
                <a:cs typeface="Poppins"/>
                <a:sym typeface="Poppins"/>
              </a:rPr>
              <a:t> </a:t>
            </a:r>
            <a:r>
              <a:rPr lang="en-US" i="0" u="none" strike="noStrike" cap="none" err="1">
                <a:solidFill>
                  <a:srgbClr val="052E45"/>
                </a:solidFill>
                <a:ea typeface="Poppins"/>
                <a:cs typeface="Poppins"/>
                <a:sym typeface="Poppins"/>
              </a:rPr>
              <a:t>environnemental</a:t>
            </a:r>
            <a:r>
              <a:rPr lang="en-US" i="0" u="none" strike="noStrike" cap="none" dirty="0">
                <a:solidFill>
                  <a:srgbClr val="052E45"/>
                </a:solidFill>
                <a:ea typeface="Poppins"/>
                <a:cs typeface="Poppins"/>
                <a:sym typeface="Poppins"/>
              </a:rPr>
              <a:t> du numérique par </a:t>
            </a:r>
            <a:r>
              <a:rPr lang="en-US" i="0" u="none" strike="noStrike" cap="none" err="1">
                <a:solidFill>
                  <a:srgbClr val="052E45"/>
                </a:solidFill>
                <a:ea typeface="Poppins"/>
                <a:cs typeface="Poppins"/>
                <a:sym typeface="Poppins"/>
              </a:rPr>
              <a:t>une</a:t>
            </a:r>
            <a:r>
              <a:rPr lang="en-US" i="0" u="none" strike="noStrike" cap="none" dirty="0">
                <a:solidFill>
                  <a:srgbClr val="052E45"/>
                </a:solidFill>
                <a:ea typeface="Poppins"/>
                <a:cs typeface="Poppins"/>
                <a:sym typeface="Poppins"/>
              </a:rPr>
              <a:t> action </a:t>
            </a:r>
            <a:r>
              <a:rPr lang="en-US" i="0" u="none" strike="noStrike" cap="none" err="1">
                <a:solidFill>
                  <a:srgbClr val="052E45"/>
                </a:solidFill>
                <a:ea typeface="Poppins"/>
                <a:cs typeface="Poppins"/>
                <a:sym typeface="Poppins"/>
              </a:rPr>
              <a:t>fédératrice</a:t>
            </a:r>
            <a:r>
              <a:rPr lang="en-US" i="0" u="none" strike="noStrike" cap="none" dirty="0">
                <a:solidFill>
                  <a:srgbClr val="052E45"/>
                </a:solidFill>
                <a:ea typeface="Poppins"/>
                <a:cs typeface="Poppins"/>
                <a:sym typeface="Poppins"/>
              </a:rPr>
              <a:t>, </a:t>
            </a:r>
            <a:r>
              <a:rPr lang="en-US" i="0" u="none" strike="noStrike" cap="none" err="1">
                <a:solidFill>
                  <a:srgbClr val="052E45"/>
                </a:solidFill>
                <a:ea typeface="Poppins"/>
                <a:cs typeface="Poppins"/>
                <a:sym typeface="Poppins"/>
              </a:rPr>
              <a:t>conviviale</a:t>
            </a:r>
            <a:r>
              <a:rPr lang="en-US" i="0" u="none" strike="noStrike" cap="none" dirty="0">
                <a:solidFill>
                  <a:srgbClr val="052E45"/>
                </a:solidFill>
                <a:ea typeface="Poppins"/>
                <a:cs typeface="Poppins"/>
                <a:sym typeface="Poppins"/>
              </a:rPr>
              <a:t> et </a:t>
            </a:r>
            <a:r>
              <a:rPr lang="en-US" i="0" u="none" strike="noStrike" cap="none" err="1">
                <a:solidFill>
                  <a:srgbClr val="052E45"/>
                </a:solidFill>
                <a:ea typeface="Poppins"/>
                <a:cs typeface="Poppins"/>
                <a:sym typeface="Poppins"/>
              </a:rPr>
              <a:t>permettant</a:t>
            </a:r>
            <a:r>
              <a:rPr lang="en-US" i="0" u="none" strike="noStrike" cap="none" dirty="0">
                <a:solidFill>
                  <a:srgbClr val="052E45"/>
                </a:solidFill>
                <a:ea typeface="Poppins"/>
                <a:cs typeface="Poppins"/>
                <a:sym typeface="Poppins"/>
              </a:rPr>
              <a:t> </a:t>
            </a:r>
            <a:r>
              <a:rPr lang="en-US" i="0" u="none" strike="noStrike" cap="none" err="1">
                <a:solidFill>
                  <a:srgbClr val="052E45"/>
                </a:solidFill>
                <a:ea typeface="Poppins"/>
                <a:cs typeface="Poppins"/>
                <a:sym typeface="Poppins"/>
              </a:rPr>
              <a:t>d’engager</a:t>
            </a:r>
            <a:r>
              <a:rPr lang="en-US" i="0" u="none" strike="noStrike" cap="none" dirty="0">
                <a:solidFill>
                  <a:srgbClr val="052E45"/>
                </a:solidFill>
                <a:ea typeface="Poppins"/>
                <a:cs typeface="Poppins"/>
                <a:sym typeface="Poppins"/>
              </a:rPr>
              <a:t> </a:t>
            </a:r>
            <a:r>
              <a:rPr lang="en-US" i="0" u="none" strike="noStrike" cap="none" err="1">
                <a:solidFill>
                  <a:srgbClr val="052E45"/>
                </a:solidFill>
                <a:ea typeface="Poppins"/>
                <a:cs typeface="Poppins"/>
                <a:sym typeface="Poppins"/>
              </a:rPr>
              <a:t>concrètement</a:t>
            </a:r>
            <a:r>
              <a:rPr lang="en-US" i="0" u="none" strike="noStrike" cap="none" dirty="0">
                <a:solidFill>
                  <a:srgbClr val="052E45"/>
                </a:solidFill>
                <a:ea typeface="Poppins"/>
                <a:cs typeface="Poppins"/>
                <a:sym typeface="Poppins"/>
              </a:rPr>
              <a:t> le premier pas pour un numérique plus </a:t>
            </a:r>
            <a:r>
              <a:rPr lang="en-US" i="0" u="none" strike="noStrike" cap="none" err="1">
                <a:solidFill>
                  <a:srgbClr val="052E45"/>
                </a:solidFill>
                <a:ea typeface="Poppins"/>
                <a:cs typeface="Poppins"/>
                <a:sym typeface="Poppins"/>
              </a:rPr>
              <a:t>responsable</a:t>
            </a:r>
            <a:r>
              <a:rPr lang="en-US" i="0" u="none" strike="noStrike" cap="none" dirty="0">
                <a:solidFill>
                  <a:srgbClr val="052E45"/>
                </a:solidFill>
                <a:ea typeface="Poppins"/>
                <a:cs typeface="Poppins"/>
                <a:sym typeface="Poppins"/>
              </a:rPr>
              <a:t>.</a:t>
            </a:r>
            <a:endParaRPr lang="fr-FR" i="0" u="none" strike="noStrike" cap="none">
              <a:solidFill>
                <a:srgbClr val="052E45"/>
              </a:solidFill>
              <a:ea typeface="Poppins"/>
              <a:cs typeface="Poppins"/>
            </a:endParaRPr>
          </a:p>
        </p:txBody>
      </p:sp>
      <p:pic>
        <p:nvPicPr>
          <p:cNvPr id="2" name="Image 1" descr="Une image contenant texte, capture d’écran, Graphique, graphisme&#10;&#10;Le contenu généré par l’IA peut être incorrect.">
            <a:extLst>
              <a:ext uri="{FF2B5EF4-FFF2-40B4-BE49-F238E27FC236}">
                <a16:creationId xmlns:a16="http://schemas.microsoft.com/office/drawing/2014/main" id="{CE24F250-895A-C71B-0FFC-CEA2471BD9FD}"/>
              </a:ext>
            </a:extLst>
          </p:cNvPr>
          <p:cNvPicPr>
            <a:picLocks noChangeAspect="1"/>
          </p:cNvPicPr>
          <p:nvPr/>
        </p:nvPicPr>
        <p:blipFill>
          <a:blip r:embed="rId5"/>
          <a:stretch>
            <a:fillRect/>
          </a:stretch>
        </p:blipFill>
        <p:spPr>
          <a:xfrm>
            <a:off x="1476017" y="1408573"/>
            <a:ext cx="5868714" cy="32989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7"/>
          <p:cNvSpPr txBox="1"/>
          <p:nvPr/>
        </p:nvSpPr>
        <p:spPr>
          <a:xfrm>
            <a:off x="473400" y="309425"/>
            <a:ext cx="6171900" cy="6138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rgbClr val="052E45"/>
                </a:solidFill>
                <a:latin typeface="Poppins"/>
                <a:ea typeface="Poppins"/>
                <a:cs typeface="Poppins"/>
                <a:sym typeface="Poppins"/>
              </a:rPr>
              <a:t>Le Digital Cleanup Day, c’est</a:t>
            </a:r>
            <a:endParaRPr sz="2400" b="1" i="0" u="none" strike="noStrike" cap="none">
              <a:solidFill>
                <a:srgbClr val="052E45"/>
              </a:solidFill>
              <a:latin typeface="Poppins"/>
              <a:ea typeface="Poppins"/>
              <a:cs typeface="Poppins"/>
              <a:sym typeface="Poppins"/>
            </a:endParaRPr>
          </a:p>
        </p:txBody>
      </p:sp>
      <p:sp>
        <p:nvSpPr>
          <p:cNvPr id="452" name="Google Shape;452;p27"/>
          <p:cNvSpPr txBox="1"/>
          <p:nvPr/>
        </p:nvSpPr>
        <p:spPr>
          <a:xfrm>
            <a:off x="477550" y="2172800"/>
            <a:ext cx="3914100" cy="102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052E45"/>
                </a:solidFill>
                <a:latin typeface="Poppins"/>
                <a:ea typeface="Poppins"/>
                <a:cs typeface="Poppins"/>
                <a:sym typeface="Poppins"/>
              </a:rPr>
              <a:t>Sensibiliser un maximum de personnes à l’empreinte environnementale du numérique responsable.</a:t>
            </a:r>
            <a:endParaRPr sz="1300" b="1" i="0" u="none" strike="noStrike" cap="none">
              <a:solidFill>
                <a:srgbClr val="052E45"/>
              </a:solidFill>
              <a:latin typeface="Poppins"/>
              <a:ea typeface="Poppins"/>
              <a:cs typeface="Poppins"/>
              <a:sym typeface="Poppins"/>
            </a:endParaRPr>
          </a:p>
        </p:txBody>
      </p:sp>
      <p:sp>
        <p:nvSpPr>
          <p:cNvPr id="453" name="Google Shape;453;p27"/>
          <p:cNvSpPr txBox="1"/>
          <p:nvPr/>
        </p:nvSpPr>
        <p:spPr>
          <a:xfrm>
            <a:off x="5126075" y="2172800"/>
            <a:ext cx="3521400" cy="102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052E45"/>
                </a:solidFill>
                <a:latin typeface="Poppins"/>
                <a:ea typeface="Poppins"/>
                <a:cs typeface="Poppins"/>
                <a:sym typeface="Poppins"/>
              </a:rPr>
              <a:t>Contribuer à allonger la durée de vie des équipements numériques ou à </a:t>
            </a:r>
            <a:endParaRPr sz="1300" b="1" i="0" u="none" strike="noStrike" cap="none">
              <a:solidFill>
                <a:srgbClr val="052E45"/>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052E45"/>
                </a:solidFill>
                <a:latin typeface="Poppins"/>
                <a:ea typeface="Poppins"/>
                <a:cs typeface="Poppins"/>
                <a:sym typeface="Poppins"/>
              </a:rPr>
              <a:t>leur donner une seconde vie.</a:t>
            </a:r>
            <a:endParaRPr sz="1300" b="1" i="0" u="none" strike="noStrike" cap="none">
              <a:solidFill>
                <a:srgbClr val="052E45"/>
              </a:solidFill>
              <a:latin typeface="Poppins"/>
              <a:ea typeface="Poppins"/>
              <a:cs typeface="Poppins"/>
              <a:sym typeface="Poppins"/>
            </a:endParaRPr>
          </a:p>
        </p:txBody>
      </p:sp>
      <p:sp>
        <p:nvSpPr>
          <p:cNvPr id="454" name="Google Shape;454;p27"/>
          <p:cNvSpPr txBox="1"/>
          <p:nvPr/>
        </p:nvSpPr>
        <p:spPr>
          <a:xfrm>
            <a:off x="477550" y="4200950"/>
            <a:ext cx="3521400" cy="849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052E45"/>
                </a:solidFill>
                <a:latin typeface="Poppins"/>
                <a:ea typeface="Poppins"/>
                <a:cs typeface="Poppins"/>
                <a:sym typeface="Poppins"/>
              </a:rPr>
              <a:t>Contribuer à changer les habitudes en matière de production et de transfert de donnés. </a:t>
            </a:r>
            <a:endParaRPr sz="1300" b="1" i="0" u="none" strike="noStrike" cap="none">
              <a:solidFill>
                <a:srgbClr val="052E45"/>
              </a:solidFill>
              <a:latin typeface="Poppins"/>
              <a:ea typeface="Poppins"/>
              <a:cs typeface="Poppins"/>
              <a:sym typeface="Poppins"/>
            </a:endParaRPr>
          </a:p>
        </p:txBody>
      </p:sp>
      <p:sp>
        <p:nvSpPr>
          <p:cNvPr id="455" name="Google Shape;455;p27"/>
          <p:cNvSpPr txBox="1"/>
          <p:nvPr/>
        </p:nvSpPr>
        <p:spPr>
          <a:xfrm>
            <a:off x="5200275" y="4200950"/>
            <a:ext cx="3521400" cy="849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300" b="1" i="0" u="none" strike="noStrike" cap="none">
                <a:solidFill>
                  <a:srgbClr val="052E45"/>
                </a:solidFill>
                <a:latin typeface="Poppins"/>
                <a:ea typeface="Poppins"/>
                <a:cs typeface="Poppins"/>
                <a:sym typeface="Poppins"/>
              </a:rPr>
              <a:t>Contribuer à consommer moins d’équipements et d’espace de stockage. </a:t>
            </a:r>
            <a:endParaRPr sz="1300" b="1" i="0" u="none" strike="noStrike" cap="none">
              <a:solidFill>
                <a:srgbClr val="052E45"/>
              </a:solidFill>
              <a:latin typeface="Poppins"/>
              <a:ea typeface="Poppins"/>
              <a:cs typeface="Poppins"/>
              <a:sym typeface="Poppins"/>
            </a:endParaRPr>
          </a:p>
        </p:txBody>
      </p:sp>
      <p:pic>
        <p:nvPicPr>
          <p:cNvPr id="457" name="Google Shape;457;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71000" y="1139625"/>
            <a:ext cx="2831555" cy="1200401"/>
          </a:xfrm>
          <a:prstGeom prst="rect">
            <a:avLst/>
          </a:prstGeom>
          <a:noFill/>
          <a:ln>
            <a:noFill/>
          </a:ln>
        </p:spPr>
      </p:pic>
      <p:pic>
        <p:nvPicPr>
          <p:cNvPr id="458" name="Google Shape;458;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70050" y="3253737"/>
            <a:ext cx="831746" cy="891375"/>
          </a:xfrm>
          <a:prstGeom prst="rect">
            <a:avLst/>
          </a:prstGeom>
          <a:noFill/>
          <a:ln>
            <a:noFill/>
          </a:ln>
        </p:spPr>
      </p:pic>
      <p:pic>
        <p:nvPicPr>
          <p:cNvPr id="459" name="Google Shape;459;p2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67412" y="1173647"/>
            <a:ext cx="1237024" cy="1200401"/>
          </a:xfrm>
          <a:prstGeom prst="rect">
            <a:avLst/>
          </a:prstGeom>
          <a:noFill/>
          <a:ln>
            <a:noFill/>
          </a:ln>
        </p:spPr>
      </p:pic>
      <p:pic>
        <p:nvPicPr>
          <p:cNvPr id="460" name="Google Shape;460;p2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11913" y="2944000"/>
            <a:ext cx="1619249" cy="16192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8"/>
          <p:cNvSpPr txBox="1"/>
          <p:nvPr/>
        </p:nvSpPr>
        <p:spPr>
          <a:xfrm>
            <a:off x="549800" y="1121275"/>
            <a:ext cx="5690700" cy="117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US" b="1">
                <a:solidFill>
                  <a:srgbClr val="E7639B"/>
                </a:solidFill>
                <a:latin typeface="Poppins"/>
                <a:ea typeface="Poppins"/>
                <a:cs typeface="Poppins"/>
                <a:sym typeface="Poppins"/>
              </a:rPr>
              <a:t>UNE ACTION SIMPLE</a:t>
            </a:r>
          </a:p>
          <a:p>
            <a:pPr marL="0" lvl="0" indent="0" algn="l" rtl="0">
              <a:lnSpc>
                <a:spcPct val="115000"/>
              </a:lnSpc>
              <a:spcBef>
                <a:spcPts val="0"/>
              </a:spcBef>
              <a:spcAft>
                <a:spcPts val="0"/>
              </a:spcAft>
              <a:buClr>
                <a:srgbClr val="000000"/>
              </a:buClr>
              <a:buSzPts val="1100"/>
              <a:buFont typeface="Arial"/>
              <a:buNone/>
            </a:pPr>
            <a:r>
              <a:rPr lang="en-US">
                <a:solidFill>
                  <a:srgbClr val="052E45"/>
                </a:solidFill>
                <a:latin typeface="Poppins"/>
                <a:ea typeface="Poppins"/>
                <a:cs typeface="Poppins"/>
                <a:sym typeface="Poppins"/>
              </a:rPr>
              <a:t>●</a:t>
            </a:r>
            <a:r>
              <a:rPr lang="en-US">
                <a:solidFill>
                  <a:srgbClr val="052E45"/>
                </a:solidFill>
                <a:ea typeface="Poppins"/>
                <a:cs typeface="Poppins"/>
                <a:sym typeface="Poppins"/>
              </a:rPr>
              <a:t> Tout le monde </a:t>
            </a:r>
            <a:r>
              <a:rPr lang="en-US" err="1">
                <a:solidFill>
                  <a:srgbClr val="052E45"/>
                </a:solidFill>
                <a:ea typeface="Poppins"/>
                <a:cs typeface="Poppins"/>
                <a:sym typeface="Poppins"/>
              </a:rPr>
              <a:t>peut</a:t>
            </a:r>
            <a:r>
              <a:rPr lang="en-US">
                <a:solidFill>
                  <a:srgbClr val="052E45"/>
                </a:solidFill>
                <a:ea typeface="Poppins"/>
                <a:cs typeface="Poppins"/>
                <a:sym typeface="Poppins"/>
              </a:rPr>
              <a:t> </a:t>
            </a:r>
            <a:r>
              <a:rPr lang="en-US" err="1">
                <a:solidFill>
                  <a:srgbClr val="052E45"/>
                </a:solidFill>
                <a:ea typeface="Poppins"/>
                <a:cs typeface="Poppins"/>
                <a:sym typeface="Poppins"/>
              </a:rPr>
              <a:t>participer</a:t>
            </a:r>
            <a:endParaRPr lang="en-US" err="1">
              <a:solidFill>
                <a:srgbClr val="052E45"/>
              </a:solidFill>
              <a:ea typeface="Poppins"/>
              <a:cs typeface="Poppins"/>
            </a:endParaRPr>
          </a:p>
          <a:p>
            <a:pPr marL="0" lvl="0" indent="0" algn="l" rtl="0">
              <a:lnSpc>
                <a:spcPct val="115000"/>
              </a:lnSpc>
              <a:spcBef>
                <a:spcPts val="0"/>
              </a:spcBef>
              <a:spcAft>
                <a:spcPts val="0"/>
              </a:spcAft>
              <a:buClr>
                <a:srgbClr val="000000"/>
              </a:buClr>
              <a:buSzPts val="1100"/>
              <a:buFont typeface="Arial"/>
              <a:buNone/>
            </a:pPr>
            <a:r>
              <a:rPr lang="en-US">
                <a:solidFill>
                  <a:srgbClr val="052E45"/>
                </a:solidFill>
                <a:ea typeface="Poppins"/>
                <a:cs typeface="Poppins"/>
                <a:sym typeface="Poppins"/>
              </a:rPr>
              <a:t>● Une </a:t>
            </a:r>
            <a:r>
              <a:rPr lang="en-US" err="1">
                <a:solidFill>
                  <a:srgbClr val="052E45"/>
                </a:solidFill>
                <a:ea typeface="Poppins"/>
                <a:cs typeface="Poppins"/>
                <a:sym typeface="Poppins"/>
              </a:rPr>
              <a:t>semaine</a:t>
            </a:r>
            <a:r>
              <a:rPr lang="en-US">
                <a:solidFill>
                  <a:srgbClr val="052E45"/>
                </a:solidFill>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r>
              <a:rPr lang="en-US" err="1">
                <a:solidFill>
                  <a:srgbClr val="052E45"/>
                </a:solidFill>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dédiée</a:t>
            </a:r>
            <a:r>
              <a:rPr lang="en-US">
                <a:solidFill>
                  <a:srgbClr val="052E45"/>
                </a:solidFill>
                <a:ea typeface="Poppins"/>
                <a:cs typeface="Poppins"/>
                <a:sym typeface="Poppins"/>
              </a:rPr>
              <a:t>, </a:t>
            </a:r>
            <a:r>
              <a:rPr lang="en-US">
                <a:solidFill>
                  <a:srgbClr val="052E45"/>
                </a:solidFill>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sans </a:t>
            </a:r>
            <a:r>
              <a:rPr lang="en-US" err="1">
                <a:solidFill>
                  <a:srgbClr val="052E45"/>
                </a:solidFill>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contrainte</a:t>
            </a:r>
            <a:r>
              <a:rPr lang="en-US">
                <a:solidFill>
                  <a:srgbClr val="052E45"/>
                </a:solidFill>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de lieu et </a:t>
            </a:r>
            <a:r>
              <a:rPr lang="en-US" err="1">
                <a:solidFill>
                  <a:srgbClr val="052E45"/>
                </a:solidFill>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d’horaire</a:t>
            </a:r>
            <a:endParaRPr lang="en-US" err="1">
              <a:solidFill>
                <a:srgbClr val="052E45"/>
              </a:solidFill>
              <a:ea typeface="Poppins"/>
              <a:cs typeface="Poppins"/>
            </a:endParaRPr>
          </a:p>
          <a:p>
            <a:pPr marL="0" lvl="0" indent="0" algn="l" rtl="0">
              <a:lnSpc>
                <a:spcPct val="115000"/>
              </a:lnSpc>
              <a:spcBef>
                <a:spcPts val="0"/>
              </a:spcBef>
              <a:spcAft>
                <a:spcPts val="0"/>
              </a:spcAft>
              <a:buClr>
                <a:srgbClr val="000000"/>
              </a:buClr>
              <a:buSzPts val="1100"/>
              <a:buFont typeface="Arial"/>
              <a:buNone/>
            </a:pPr>
            <a:r>
              <a:rPr lang="en-US">
                <a:solidFill>
                  <a:srgbClr val="052E45"/>
                </a:solidFill>
                <a:ea typeface="Poppins"/>
                <a:cs typeface="Poppins"/>
                <a:sym typeface="Poppins"/>
              </a:rPr>
              <a:t>● </a:t>
            </a:r>
            <a:r>
              <a:rPr lang="en-US" err="1">
                <a:solidFill>
                  <a:srgbClr val="052E45"/>
                </a:solidFill>
                <a:ea typeface="Poppins"/>
                <a:cs typeface="Poppins"/>
                <a:sym typeface="Poppins"/>
              </a:rPr>
              <a:t>Toutes</a:t>
            </a:r>
            <a:r>
              <a:rPr lang="en-US">
                <a:solidFill>
                  <a:srgbClr val="052E45"/>
                </a:solidFill>
                <a:ea typeface="Poppins"/>
                <a:cs typeface="Poppins"/>
                <a:sym typeface="Poppins"/>
              </a:rPr>
              <a:t> les actions </a:t>
            </a:r>
            <a:r>
              <a:rPr lang="en-US" err="1">
                <a:solidFill>
                  <a:srgbClr val="052E45"/>
                </a:solidFill>
                <a:ea typeface="Poppins"/>
                <a:cs typeface="Poppins"/>
                <a:sym typeface="Poppins"/>
              </a:rPr>
              <a:t>comptent</a:t>
            </a:r>
            <a:r>
              <a:rPr lang="en-US">
                <a:solidFill>
                  <a:srgbClr val="052E45"/>
                </a:solidFill>
                <a:ea typeface="Poppins"/>
                <a:cs typeface="Poppins"/>
                <a:sym typeface="Poppins"/>
              </a:rPr>
              <a:t>, </a:t>
            </a:r>
            <a:r>
              <a:rPr lang="en-US" err="1">
                <a:solidFill>
                  <a:srgbClr val="052E45"/>
                </a:solidFill>
                <a:ea typeface="Poppins"/>
                <a:cs typeface="Poppins"/>
                <a:sym typeface="Poppins"/>
              </a:rPr>
              <a:t>même</a:t>
            </a:r>
            <a:r>
              <a:rPr lang="en-US">
                <a:solidFill>
                  <a:srgbClr val="052E45"/>
                </a:solidFill>
                <a:ea typeface="Poppins"/>
                <a:cs typeface="Poppins"/>
                <a:sym typeface="Poppins"/>
              </a:rPr>
              <a:t> les plus petites</a:t>
            </a:r>
          </a:p>
          <a:p>
            <a:pPr marL="0" lvl="0" indent="0" algn="l" rtl="0">
              <a:lnSpc>
                <a:spcPct val="115000"/>
              </a:lnSpc>
              <a:spcBef>
                <a:spcPts val="0"/>
              </a:spcBef>
              <a:spcAft>
                <a:spcPts val="0"/>
              </a:spcAft>
              <a:buClr>
                <a:srgbClr val="000000"/>
              </a:buClr>
              <a:buSzPts val="1100"/>
              <a:buFont typeface="Arial"/>
              <a:buNone/>
            </a:pPr>
            <a:endParaRPr lang="en-US">
              <a:solidFill>
                <a:srgbClr val="3E8DDC"/>
              </a:solidFill>
              <a:latin typeface="Chau Philomene One"/>
              <a:ea typeface="Chau Philomene One"/>
              <a:cs typeface="Chau Philomene One"/>
              <a:sym typeface="Chau Philomene One"/>
            </a:endParaRPr>
          </a:p>
        </p:txBody>
      </p:sp>
      <p:pic>
        <p:nvPicPr>
          <p:cNvPr id="466" name="Google Shape;466;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97475" y="1343475"/>
            <a:ext cx="2290051" cy="3529224"/>
          </a:xfrm>
          <a:prstGeom prst="rect">
            <a:avLst/>
          </a:prstGeom>
          <a:noFill/>
          <a:ln>
            <a:noFill/>
          </a:ln>
        </p:spPr>
      </p:pic>
      <p:sp>
        <p:nvSpPr>
          <p:cNvPr id="467" name="Google Shape;467;p28"/>
          <p:cNvSpPr txBox="1"/>
          <p:nvPr/>
        </p:nvSpPr>
        <p:spPr>
          <a:xfrm>
            <a:off x="549800" y="2439775"/>
            <a:ext cx="5034600" cy="105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US" b="1">
                <a:solidFill>
                  <a:srgbClr val="E7639B"/>
                </a:solidFill>
                <a:latin typeface="Poppins"/>
                <a:ea typeface="Poppins"/>
                <a:cs typeface="Poppins"/>
                <a:sym typeface="Poppins"/>
              </a:rPr>
              <a:t>UNE APPROCHE HUMAINE</a:t>
            </a:r>
            <a:endParaRPr b="1">
              <a:solidFill>
                <a:srgbClr val="E7639B"/>
              </a:solidFill>
              <a:latin typeface="Poppins"/>
              <a:ea typeface="Poppins"/>
              <a:cs typeface="Poppins"/>
              <a:sym typeface="Poppins"/>
            </a:endParaRPr>
          </a:p>
          <a:p>
            <a:pPr marL="0" lvl="0" indent="0" algn="l" rtl="0">
              <a:lnSpc>
                <a:spcPct val="115000"/>
              </a:lnSpc>
              <a:spcBef>
                <a:spcPts val="0"/>
              </a:spcBef>
              <a:spcAft>
                <a:spcPts val="0"/>
              </a:spcAft>
              <a:buClr>
                <a:srgbClr val="000000"/>
              </a:buClr>
              <a:buSzPts val="1100"/>
              <a:buFont typeface="Arial"/>
              <a:buNone/>
            </a:pPr>
            <a:r>
              <a:rPr lang="en-US" dirty="0">
                <a:solidFill>
                  <a:srgbClr val="052E45"/>
                </a:solidFill>
                <a:ea typeface="Poppins"/>
                <a:cs typeface="Poppins"/>
                <a:sym typeface="Poppins"/>
              </a:rPr>
              <a:t>● Agir pour les </a:t>
            </a:r>
            <a:r>
              <a:rPr lang="en-US" err="1">
                <a:solidFill>
                  <a:srgbClr val="052E45"/>
                </a:solidFill>
                <a:ea typeface="Poppins"/>
                <a:cs typeface="Poppins"/>
                <a:sym typeface="Poppins"/>
              </a:rPr>
              <a:t>prochaines</a:t>
            </a:r>
            <a:r>
              <a:rPr lang="en-US" dirty="0">
                <a:solidFill>
                  <a:srgbClr val="052E45"/>
                </a:solidFill>
                <a:ea typeface="Poppins"/>
                <a:cs typeface="Poppins"/>
                <a:sym typeface="Poppins"/>
              </a:rPr>
              <a:t> </a:t>
            </a:r>
            <a:r>
              <a:rPr lang="en-US" err="1">
                <a:solidFill>
                  <a:srgbClr val="052E45"/>
                </a:solidFill>
                <a:ea typeface="Poppins"/>
                <a:cs typeface="Poppins"/>
                <a:sym typeface="Poppins"/>
              </a:rPr>
              <a:t>générations</a:t>
            </a:r>
            <a:endParaRPr lang="en-US" err="1">
              <a:solidFill>
                <a:srgbClr val="052E45"/>
              </a:solidFill>
              <a:ea typeface="Poppins"/>
              <a:cs typeface="Poppins"/>
            </a:endParaRPr>
          </a:p>
          <a:p>
            <a:pPr marL="0" lvl="0" indent="0" algn="l" rtl="0">
              <a:lnSpc>
                <a:spcPct val="115000"/>
              </a:lnSpc>
              <a:spcBef>
                <a:spcPts val="0"/>
              </a:spcBef>
              <a:spcAft>
                <a:spcPts val="0"/>
              </a:spcAft>
              <a:buClr>
                <a:srgbClr val="000000"/>
              </a:buClr>
              <a:buSzPts val="1100"/>
              <a:buFont typeface="Arial"/>
              <a:buNone/>
            </a:pPr>
            <a:r>
              <a:rPr lang="en-US" dirty="0">
                <a:solidFill>
                  <a:srgbClr val="052E45"/>
                </a:solidFill>
                <a:ea typeface="Poppins"/>
                <a:cs typeface="Poppins"/>
                <a:sym typeface="Poppins"/>
              </a:rPr>
              <a:t>● </a:t>
            </a:r>
            <a:r>
              <a:rPr lang="en-US" err="1">
                <a:solidFill>
                  <a:srgbClr val="052E45"/>
                </a:solidFill>
                <a:ea typeface="Poppins"/>
                <a:cs typeface="Poppins"/>
                <a:sym typeface="Poppins"/>
              </a:rPr>
              <a:t>Partager</a:t>
            </a:r>
            <a:r>
              <a:rPr lang="en-US" dirty="0">
                <a:solidFill>
                  <a:srgbClr val="052E45"/>
                </a:solidFill>
                <a:ea typeface="Poppins"/>
                <a:cs typeface="Poppins"/>
                <a:sym typeface="Poppins"/>
              </a:rPr>
              <a:t> et </a:t>
            </a:r>
            <a:r>
              <a:rPr lang="en-US" err="1">
                <a:solidFill>
                  <a:srgbClr val="052E45"/>
                </a:solidFill>
                <a:ea typeface="Poppins"/>
                <a:cs typeface="Poppins"/>
                <a:sym typeface="Poppins"/>
              </a:rPr>
              <a:t>transmettre</a:t>
            </a:r>
            <a:r>
              <a:rPr lang="en-US" dirty="0">
                <a:solidFill>
                  <a:srgbClr val="052E45"/>
                </a:solidFill>
                <a:ea typeface="Poppins"/>
                <a:cs typeface="Poppins"/>
                <a:sym typeface="Poppins"/>
              </a:rPr>
              <a:t> les </a:t>
            </a:r>
            <a:r>
              <a:rPr lang="en-US" err="1">
                <a:solidFill>
                  <a:srgbClr val="052E45"/>
                </a:solidFill>
                <a:ea typeface="Poppins"/>
                <a:cs typeface="Poppins"/>
                <a:sym typeface="Poppins"/>
              </a:rPr>
              <a:t>bonnes</a:t>
            </a:r>
            <a:r>
              <a:rPr lang="en-US" dirty="0">
                <a:solidFill>
                  <a:srgbClr val="052E45"/>
                </a:solidFill>
                <a:ea typeface="Poppins"/>
                <a:cs typeface="Poppins"/>
                <a:sym typeface="Poppins"/>
              </a:rPr>
              <a:t> pratiques</a:t>
            </a:r>
            <a:endParaRPr lang="en-US" dirty="0">
              <a:solidFill>
                <a:srgbClr val="052E45"/>
              </a:solidFill>
              <a:ea typeface="Poppins"/>
              <a:cs typeface="Poppins"/>
            </a:endParaRPr>
          </a:p>
          <a:p>
            <a:pPr marL="0" lvl="0" indent="0" algn="l" rtl="0">
              <a:lnSpc>
                <a:spcPct val="115000"/>
              </a:lnSpc>
              <a:spcBef>
                <a:spcPts val="0"/>
              </a:spcBef>
              <a:spcAft>
                <a:spcPts val="0"/>
              </a:spcAft>
              <a:buClr>
                <a:srgbClr val="000000"/>
              </a:buClr>
              <a:buSzPts val="1100"/>
              <a:buFont typeface="Arial"/>
              <a:buNone/>
            </a:pPr>
            <a:r>
              <a:rPr lang="en-US" dirty="0">
                <a:solidFill>
                  <a:srgbClr val="052E45"/>
                </a:solidFill>
                <a:ea typeface="Poppins"/>
                <a:cs typeface="Poppins"/>
                <a:sym typeface="Poppins"/>
              </a:rPr>
              <a:t>● </a:t>
            </a:r>
            <a:r>
              <a:rPr lang="en-US" err="1">
                <a:solidFill>
                  <a:srgbClr val="052E45"/>
                </a:solidFill>
                <a:ea typeface="Poppins"/>
                <a:cs typeface="Poppins"/>
                <a:sym typeface="Poppins"/>
              </a:rPr>
              <a:t>Intégrer</a:t>
            </a:r>
            <a:r>
              <a:rPr lang="en-US" dirty="0">
                <a:solidFill>
                  <a:srgbClr val="052E45"/>
                </a:solidFill>
                <a:ea typeface="Poppins"/>
                <a:cs typeface="Poppins"/>
                <a:sym typeface="Poppins"/>
              </a:rPr>
              <a:t> </a:t>
            </a:r>
            <a:r>
              <a:rPr lang="en-US" err="1">
                <a:solidFill>
                  <a:srgbClr val="052E45"/>
                </a:solidFill>
                <a:ea typeface="Poppins"/>
                <a:cs typeface="Poppins"/>
                <a:sym typeface="Poppins"/>
              </a:rPr>
              <a:t>une</a:t>
            </a:r>
            <a:r>
              <a:rPr lang="en-US" dirty="0">
                <a:solidFill>
                  <a:srgbClr val="052E45"/>
                </a:solidFill>
                <a:ea typeface="Poppins"/>
                <a:cs typeface="Poppins"/>
                <a:sym typeface="Poppins"/>
              </a:rPr>
              <a:t> </a:t>
            </a:r>
            <a:r>
              <a:rPr lang="en-US" err="1">
                <a:solidFill>
                  <a:srgbClr val="052E45"/>
                </a:solidFill>
                <a:ea typeface="Poppins"/>
                <a:cs typeface="Poppins"/>
                <a:sym typeface="Poppins"/>
              </a:rPr>
              <a:t>communauté</a:t>
            </a:r>
            <a:r>
              <a:rPr lang="en-US" dirty="0">
                <a:solidFill>
                  <a:srgbClr val="052E45"/>
                </a:solidFill>
                <a:ea typeface="Poppins"/>
                <a:cs typeface="Poppins"/>
                <a:sym typeface="Poppins"/>
              </a:rPr>
              <a:t> avec des </a:t>
            </a:r>
            <a:r>
              <a:rPr lang="en-US" err="1">
                <a:solidFill>
                  <a:srgbClr val="052E45"/>
                </a:solidFill>
                <a:ea typeface="Poppins"/>
                <a:cs typeface="Poppins"/>
                <a:sym typeface="Poppins"/>
              </a:rPr>
              <a:t>valeurs</a:t>
            </a:r>
            <a:r>
              <a:rPr lang="en-US" dirty="0">
                <a:solidFill>
                  <a:srgbClr val="052E45"/>
                </a:solidFill>
                <a:ea typeface="Poppins"/>
                <a:cs typeface="Poppins"/>
                <a:sym typeface="Poppins"/>
              </a:rPr>
              <a:t> fortes</a:t>
            </a:r>
            <a:endParaRPr lang="en-US" sz="1800" dirty="0">
              <a:solidFill>
                <a:srgbClr val="052E45"/>
              </a:solidFill>
              <a:ea typeface="Poppins"/>
              <a:cs typeface="Poppins"/>
              <a:sym typeface="Poppins"/>
            </a:endParaRPr>
          </a:p>
        </p:txBody>
      </p:sp>
      <p:sp>
        <p:nvSpPr>
          <p:cNvPr id="468" name="Google Shape;468;p28"/>
          <p:cNvSpPr txBox="1"/>
          <p:nvPr/>
        </p:nvSpPr>
        <p:spPr>
          <a:xfrm>
            <a:off x="549800" y="3789475"/>
            <a:ext cx="4371300" cy="105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US" b="1">
                <a:solidFill>
                  <a:srgbClr val="E7639B"/>
                </a:solidFill>
                <a:latin typeface="Poppins"/>
                <a:ea typeface="Poppins"/>
                <a:cs typeface="Poppins"/>
                <a:sym typeface="Poppins"/>
              </a:rPr>
              <a:t>UN FORT ENGAGEMENT</a:t>
            </a:r>
          </a:p>
          <a:p>
            <a:pPr marL="0" lvl="0" indent="0" algn="l" rtl="0">
              <a:lnSpc>
                <a:spcPct val="115000"/>
              </a:lnSpc>
              <a:spcBef>
                <a:spcPts val="0"/>
              </a:spcBef>
              <a:spcAft>
                <a:spcPts val="0"/>
              </a:spcAft>
              <a:buClr>
                <a:srgbClr val="000000"/>
              </a:buClr>
              <a:buSzPts val="1100"/>
              <a:buFont typeface="Arial"/>
              <a:buNone/>
            </a:pPr>
            <a:r>
              <a:rPr lang="en-US">
                <a:solidFill>
                  <a:srgbClr val="052E45"/>
                </a:solidFill>
                <a:ea typeface="Poppins"/>
                <a:cs typeface="Poppins"/>
                <a:sym typeface="Poppins"/>
              </a:rPr>
              <a:t>● </a:t>
            </a:r>
            <a:r>
              <a:rPr lang="en-US" err="1">
                <a:solidFill>
                  <a:srgbClr val="052E45"/>
                </a:solidFill>
                <a:ea typeface="Poppins"/>
                <a:cs typeface="Poppins"/>
                <a:sym typeface="Poppins"/>
              </a:rPr>
              <a:t>Réduire</a:t>
            </a:r>
            <a:r>
              <a:rPr lang="en-US">
                <a:solidFill>
                  <a:srgbClr val="052E45"/>
                </a:solidFill>
                <a:ea typeface="Poppins"/>
                <a:cs typeface="Poppins"/>
                <a:sym typeface="Poppins"/>
              </a:rPr>
              <a:t> </a:t>
            </a:r>
            <a:r>
              <a:rPr lang="en-US" err="1">
                <a:solidFill>
                  <a:srgbClr val="052E45"/>
                </a:solidFill>
                <a:ea typeface="Poppins"/>
                <a:cs typeface="Poppins"/>
                <a:sym typeface="Poppins"/>
              </a:rPr>
              <a:t>sa</a:t>
            </a:r>
            <a:r>
              <a:rPr lang="en-US">
                <a:solidFill>
                  <a:srgbClr val="052E45"/>
                </a:solidFill>
                <a:ea typeface="Poppins"/>
                <a:cs typeface="Poppins"/>
                <a:sym typeface="Poppins"/>
              </a:rPr>
              <a:t> pollution numérique</a:t>
            </a:r>
            <a:endParaRPr lang="en-US">
              <a:solidFill>
                <a:srgbClr val="052E45"/>
              </a:solidFill>
              <a:ea typeface="Poppins"/>
              <a:cs typeface="Poppins"/>
            </a:endParaRPr>
          </a:p>
          <a:p>
            <a:pPr marL="0" lvl="0" indent="0" algn="l" rtl="0">
              <a:lnSpc>
                <a:spcPct val="115000"/>
              </a:lnSpc>
              <a:spcBef>
                <a:spcPts val="0"/>
              </a:spcBef>
              <a:spcAft>
                <a:spcPts val="0"/>
              </a:spcAft>
              <a:buClr>
                <a:srgbClr val="000000"/>
              </a:buClr>
              <a:buSzPts val="1100"/>
              <a:buFont typeface="Arial"/>
              <a:buNone/>
            </a:pPr>
            <a:r>
              <a:rPr lang="en-US">
                <a:solidFill>
                  <a:srgbClr val="052E45"/>
                </a:solidFill>
                <a:ea typeface="Poppins"/>
                <a:cs typeface="Poppins"/>
                <a:sym typeface="Poppins"/>
              </a:rPr>
              <a:t>● Prendre </a:t>
            </a:r>
            <a:r>
              <a:rPr lang="en-US" err="1">
                <a:solidFill>
                  <a:srgbClr val="052E45"/>
                </a:solidFill>
                <a:ea typeface="Poppins"/>
                <a:cs typeface="Poppins"/>
                <a:sym typeface="Poppins"/>
              </a:rPr>
              <a:t>soin</a:t>
            </a:r>
            <a:r>
              <a:rPr lang="en-US">
                <a:solidFill>
                  <a:srgbClr val="052E45"/>
                </a:solidFill>
                <a:ea typeface="Poppins"/>
                <a:cs typeface="Poppins"/>
                <a:sym typeface="Poppins"/>
              </a:rPr>
              <a:t> de la </a:t>
            </a:r>
            <a:r>
              <a:rPr lang="en-US" err="1">
                <a:solidFill>
                  <a:srgbClr val="052E45"/>
                </a:solidFill>
                <a:ea typeface="Poppins"/>
                <a:cs typeface="Poppins"/>
                <a:sym typeface="Poppins"/>
              </a:rPr>
              <a:t>planète</a:t>
            </a:r>
            <a:endParaRPr lang="en-US" err="1">
              <a:solidFill>
                <a:srgbClr val="052E45"/>
              </a:solidFill>
              <a:ea typeface="Poppins"/>
              <a:cs typeface="Poppins"/>
            </a:endParaRPr>
          </a:p>
          <a:p>
            <a:pPr marL="0" lvl="0" indent="0" algn="l" rtl="0">
              <a:lnSpc>
                <a:spcPct val="115000"/>
              </a:lnSpc>
              <a:spcBef>
                <a:spcPts val="0"/>
              </a:spcBef>
              <a:spcAft>
                <a:spcPts val="0"/>
              </a:spcAft>
              <a:buClr>
                <a:srgbClr val="000000"/>
              </a:buClr>
              <a:buSzPts val="1100"/>
              <a:buFont typeface="Arial"/>
              <a:buNone/>
            </a:pPr>
            <a:r>
              <a:rPr lang="en-US">
                <a:solidFill>
                  <a:srgbClr val="052E45"/>
                </a:solidFill>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en-US" err="1">
                <a:solidFill>
                  <a:srgbClr val="052E45"/>
                </a:solidFill>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Soutenir</a:t>
            </a:r>
            <a:r>
              <a:rPr lang="en-US">
                <a:solidFill>
                  <a:srgbClr val="052E45"/>
                </a:solidFill>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en-US" err="1">
                <a:solidFill>
                  <a:srgbClr val="052E45"/>
                </a:solidFill>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une</a:t>
            </a:r>
            <a:r>
              <a:rPr lang="en-US">
                <a:solidFill>
                  <a:srgbClr val="052E45"/>
                </a:solidFill>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démarche qui a du </a:t>
            </a:r>
            <a:r>
              <a:rPr lang="en-US" err="1">
                <a:solidFill>
                  <a:srgbClr val="052E45"/>
                </a:solidFill>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sens</a:t>
            </a:r>
            <a:endParaRPr lang="en-US" sz="1800" err="1">
              <a:solidFill>
                <a:srgbClr val="052E45"/>
              </a:solidFill>
              <a:ea typeface="Poppins"/>
              <a:cs typeface="Poppins"/>
              <a:sym typeface="Poppins"/>
            </a:endParaRPr>
          </a:p>
        </p:txBody>
      </p:sp>
      <p:sp>
        <p:nvSpPr>
          <p:cNvPr id="470" name="Google Shape;470;p28"/>
          <p:cNvSpPr txBox="1"/>
          <p:nvPr/>
        </p:nvSpPr>
        <p:spPr>
          <a:xfrm>
            <a:off x="473400" y="309425"/>
            <a:ext cx="6171900" cy="6138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2400"/>
              <a:buFont typeface="Arial"/>
              <a:buNone/>
            </a:pPr>
            <a:r>
              <a:rPr lang="en-US" sz="2400" b="1">
                <a:solidFill>
                  <a:srgbClr val="052E45"/>
                </a:solidFill>
                <a:latin typeface="Poppins"/>
                <a:ea typeface="Poppins"/>
                <a:cs typeface="Poppins"/>
                <a:sym typeface="Poppins"/>
              </a:rPr>
              <a:t>Pourquoi participer ? </a:t>
            </a:r>
            <a:endParaRPr sz="2400" b="1" i="0" u="none" strike="noStrike" cap="none">
              <a:solidFill>
                <a:srgbClr val="052E45"/>
              </a:solidFill>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18"/>
          <p:cNvSpPr txBox="1"/>
          <p:nvPr/>
        </p:nvSpPr>
        <p:spPr>
          <a:xfrm>
            <a:off x="592150" y="1417350"/>
            <a:ext cx="7272900" cy="1348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400"/>
              <a:buFont typeface="Arial"/>
              <a:buNone/>
            </a:pPr>
            <a:r>
              <a:rPr lang="fr" sz="1400" b="0" i="0" u="none" strike="noStrike" cap="none" dirty="0">
                <a:solidFill>
                  <a:schemeClr val="dk1"/>
                </a:solidFill>
                <a:ea typeface="Poppins"/>
                <a:sym typeface="Poppins"/>
              </a:rPr>
              <a:t>Un Digital </a:t>
            </a:r>
            <a:r>
              <a:rPr lang="fr" sz="1400" b="0" i="0" u="none" strike="noStrike" cap="none" dirty="0" err="1">
                <a:solidFill>
                  <a:schemeClr val="dk1"/>
                </a:solidFill>
                <a:ea typeface="Poppins"/>
                <a:sym typeface="Poppins"/>
              </a:rPr>
              <a:t>Cleanup</a:t>
            </a:r>
            <a:r>
              <a:rPr lang="fr" sz="1400" b="0" i="0" u="none" strike="noStrike" cap="none" dirty="0">
                <a:solidFill>
                  <a:schemeClr val="dk1"/>
                </a:solidFill>
                <a:ea typeface="Poppins"/>
                <a:sym typeface="Poppins"/>
              </a:rPr>
              <a:t> c’est une </a:t>
            </a:r>
            <a:r>
              <a:rPr lang="fr" sz="1400" b="1" i="0" u="none" strike="noStrike" cap="none" dirty="0">
                <a:solidFill>
                  <a:schemeClr val="dk1"/>
                </a:solidFill>
                <a:ea typeface="Poppins"/>
                <a:sym typeface="Poppins"/>
              </a:rPr>
              <a:t>opération de sensibilisation par l’action</a:t>
            </a:r>
            <a:r>
              <a:rPr lang="fr" sz="1400" b="0" i="0" u="none" strike="noStrike" cap="none" dirty="0">
                <a:solidFill>
                  <a:schemeClr val="dk1"/>
                </a:solidFill>
                <a:ea typeface="Poppins"/>
                <a:sym typeface="Poppins"/>
              </a:rPr>
              <a:t> !</a:t>
            </a:r>
            <a:endParaRPr sz="1400" b="0" i="0" u="none" strike="noStrike" cap="none" dirty="0">
              <a:solidFill>
                <a:schemeClr val="dk1"/>
              </a:solidFill>
              <a:ea typeface="Poppins"/>
              <a:sym typeface="Poppins"/>
            </a:endParaRPr>
          </a:p>
          <a:p>
            <a:pPr marL="0" marR="0" lvl="0" indent="0" algn="l" rtl="0">
              <a:lnSpc>
                <a:spcPct val="90000"/>
              </a:lnSpc>
              <a:spcBef>
                <a:spcPts val="0"/>
              </a:spcBef>
              <a:spcAft>
                <a:spcPts val="0"/>
              </a:spcAft>
              <a:buClr>
                <a:srgbClr val="000000"/>
              </a:buClr>
              <a:buSzPts val="1400"/>
              <a:buFont typeface="Arial"/>
              <a:buNone/>
            </a:pPr>
            <a:br>
              <a:rPr lang="fr" sz="1400" b="0" i="0" u="none" strike="noStrike" cap="none" dirty="0">
                <a:ea typeface="Poppins"/>
              </a:rPr>
            </a:br>
            <a:r>
              <a:rPr lang="fr" sz="1400" b="0" i="0" u="none" strike="noStrike" cap="none" dirty="0">
                <a:solidFill>
                  <a:schemeClr val="dk1"/>
                </a:solidFill>
                <a:ea typeface="Poppins"/>
                <a:sym typeface="Poppins"/>
              </a:rPr>
              <a:t>Peu importe le type de Digital </a:t>
            </a:r>
            <a:r>
              <a:rPr lang="fr" sz="1400" b="0" i="0" u="none" strike="noStrike" cap="none" dirty="0" err="1">
                <a:solidFill>
                  <a:schemeClr val="dk1"/>
                </a:solidFill>
                <a:ea typeface="Poppins"/>
                <a:sym typeface="Poppins"/>
              </a:rPr>
              <a:t>Cleanup</a:t>
            </a:r>
            <a:r>
              <a:rPr lang="fr" sz="1400" b="0" i="0" u="none" strike="noStrike" cap="none" dirty="0">
                <a:solidFill>
                  <a:schemeClr val="dk1"/>
                </a:solidFill>
                <a:ea typeface="Poppins"/>
                <a:sym typeface="Poppins"/>
              </a:rPr>
              <a:t>, l’organisateur s’engage à animer, faire de la pédagogie pour porter les messages clés du numérique responsable. </a:t>
            </a:r>
            <a:endParaRPr sz="1400" b="0" i="0" u="none" strike="noStrike" cap="none" dirty="0">
              <a:solidFill>
                <a:schemeClr val="dk1"/>
              </a:solidFill>
              <a:ea typeface="Poppins"/>
              <a:sym typeface="Poppins"/>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chemeClr val="dk1"/>
              </a:solidFill>
              <a:ea typeface="Poppins"/>
              <a:sym typeface="Poppins"/>
            </a:endParaRPr>
          </a:p>
          <a:p>
            <a:pPr>
              <a:lnSpc>
                <a:spcPct val="90000"/>
              </a:lnSpc>
              <a:buSzPts val="1400"/>
            </a:pPr>
            <a:r>
              <a:rPr lang="fr" sz="1400" b="1" i="0" u="none" strike="noStrike" cap="none" dirty="0">
                <a:solidFill>
                  <a:schemeClr val="dk1"/>
                </a:solidFill>
                <a:ea typeface="Poppins"/>
                <a:sym typeface="Poppins"/>
              </a:rPr>
              <a:t>Il existe </a:t>
            </a:r>
            <a:r>
              <a:rPr lang="fr" b="1" dirty="0">
                <a:solidFill>
                  <a:schemeClr val="dk1"/>
                </a:solidFill>
                <a:ea typeface="Poppins"/>
                <a:sym typeface="Poppins"/>
              </a:rPr>
              <a:t>4 </a:t>
            </a:r>
            <a:r>
              <a:rPr lang="fr" sz="1400" b="1" i="0" u="none" strike="noStrike" cap="none" dirty="0">
                <a:solidFill>
                  <a:schemeClr val="dk1"/>
                </a:solidFill>
                <a:ea typeface="Poppins"/>
                <a:sym typeface="Poppins"/>
              </a:rPr>
              <a:t>types de Digital </a:t>
            </a:r>
            <a:r>
              <a:rPr lang="fr" sz="1400" b="1" i="0" u="none" strike="noStrike" cap="none" dirty="0" err="1">
                <a:solidFill>
                  <a:schemeClr val="dk1"/>
                </a:solidFill>
                <a:ea typeface="Poppins"/>
                <a:sym typeface="Poppins"/>
              </a:rPr>
              <a:t>Cleanups</a:t>
            </a:r>
            <a:r>
              <a:rPr lang="fr" sz="1400" b="1" i="0" u="none" strike="noStrike" cap="none" dirty="0">
                <a:solidFill>
                  <a:schemeClr val="dk1"/>
                </a:solidFill>
                <a:ea typeface="Poppins"/>
                <a:sym typeface="Poppins"/>
              </a:rPr>
              <a:t> : </a:t>
            </a:r>
            <a:endParaRPr sz="1400" b="1" i="0" u="none" strike="noStrike" cap="none" dirty="0">
              <a:solidFill>
                <a:schemeClr val="dk1"/>
              </a:solidFill>
              <a:ea typeface="Poppins"/>
              <a:sym typeface="Poppins"/>
            </a:endParaRPr>
          </a:p>
        </p:txBody>
      </p:sp>
      <p:sp>
        <p:nvSpPr>
          <p:cNvPr id="255" name="Google Shape;255;p18"/>
          <p:cNvSpPr txBox="1"/>
          <p:nvPr/>
        </p:nvSpPr>
        <p:spPr>
          <a:xfrm>
            <a:off x="512700" y="435475"/>
            <a:ext cx="5814000" cy="6138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2400"/>
              <a:buFont typeface="Arial"/>
              <a:buNone/>
            </a:pPr>
            <a:r>
              <a:rPr lang="fr" sz="2400" b="1" i="0" u="none" strike="noStrike" cap="none">
                <a:solidFill>
                  <a:srgbClr val="052E45"/>
                </a:solidFill>
                <a:latin typeface="Poppins"/>
                <a:ea typeface="Poppins"/>
                <a:cs typeface="Poppins"/>
                <a:sym typeface="Poppins"/>
              </a:rPr>
              <a:t>Présentation des Digital Cleanups</a:t>
            </a:r>
            <a:endParaRPr sz="2400" b="1" i="0" u="none" strike="noStrike" cap="none">
              <a:solidFill>
                <a:srgbClr val="052E45"/>
              </a:solidFill>
              <a:latin typeface="Poppins"/>
              <a:ea typeface="Poppins"/>
              <a:cs typeface="Poppins"/>
              <a:sym typeface="Poppins"/>
            </a:endParaRPr>
          </a:p>
        </p:txBody>
      </p:sp>
      <p:sp>
        <p:nvSpPr>
          <p:cNvPr id="259" name="Google Shape;259;p18"/>
          <p:cNvSpPr txBox="1"/>
          <p:nvPr/>
        </p:nvSpPr>
        <p:spPr>
          <a:xfrm>
            <a:off x="1825050" y="4485100"/>
            <a:ext cx="3343800" cy="378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0" name="Google Shape;260;p18"/>
          <p:cNvSpPr txBox="1"/>
          <p:nvPr/>
        </p:nvSpPr>
        <p:spPr>
          <a:xfrm>
            <a:off x="592150" y="3998500"/>
            <a:ext cx="1648200" cy="795900"/>
          </a:xfrm>
          <a:prstGeom prst="rect">
            <a:avLst/>
          </a:prstGeom>
          <a:noFill/>
          <a:ln>
            <a:noFill/>
          </a:ln>
        </p:spPr>
        <p:txBody>
          <a:bodyPr spcFirstLastPara="1" wrap="square" lIns="91425" tIns="91425" rIns="91425" bIns="91425" anchor="t" anchorCtr="0">
            <a:normAutofit/>
          </a:bodyPr>
          <a:lstStyle/>
          <a:p>
            <a:pPr marL="0" marR="0" lvl="0" indent="0" algn="ctr" rtl="0">
              <a:lnSpc>
                <a:spcPct val="115000"/>
              </a:lnSpc>
              <a:spcBef>
                <a:spcPts val="0"/>
              </a:spcBef>
              <a:spcAft>
                <a:spcPts val="0"/>
              </a:spcAft>
              <a:buClr>
                <a:srgbClr val="000000"/>
              </a:buClr>
              <a:buSzPts val="688"/>
              <a:buFont typeface="Arial"/>
              <a:buNone/>
            </a:pPr>
            <a:r>
              <a:rPr lang="fr" sz="1400" b="1" i="0" u="none" strike="noStrike" cap="none">
                <a:solidFill>
                  <a:srgbClr val="052E45"/>
                </a:solidFill>
                <a:latin typeface="Poppins"/>
                <a:ea typeface="Poppins"/>
                <a:cs typeface="Poppins"/>
                <a:sym typeface="Poppins"/>
              </a:rPr>
              <a:t>Digital Cleanup </a:t>
            </a:r>
            <a:endParaRPr sz="1400" b="1" i="0" u="none" strike="noStrike" cap="none">
              <a:solidFill>
                <a:srgbClr val="052E45"/>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688"/>
              <a:buFont typeface="Arial"/>
              <a:buNone/>
            </a:pPr>
            <a:r>
              <a:rPr lang="fr" sz="1400" b="1" i="0" u="none" strike="noStrike" cap="none">
                <a:solidFill>
                  <a:srgbClr val="052E45"/>
                </a:solidFill>
                <a:latin typeface="Poppins"/>
                <a:ea typeface="Poppins"/>
                <a:cs typeface="Poppins"/>
                <a:sym typeface="Poppins"/>
              </a:rPr>
              <a:t>Données</a:t>
            </a:r>
            <a:endParaRPr sz="1400" b="1" i="0" u="none" strike="noStrike" cap="none">
              <a:solidFill>
                <a:srgbClr val="052E45"/>
              </a:solidFill>
              <a:latin typeface="Poppins"/>
              <a:ea typeface="Poppins"/>
              <a:cs typeface="Poppins"/>
              <a:sym typeface="Poppins"/>
            </a:endParaRPr>
          </a:p>
        </p:txBody>
      </p:sp>
      <p:sp>
        <p:nvSpPr>
          <p:cNvPr id="261" name="Google Shape;261;p18"/>
          <p:cNvSpPr txBox="1"/>
          <p:nvPr/>
        </p:nvSpPr>
        <p:spPr>
          <a:xfrm>
            <a:off x="2672153" y="3998500"/>
            <a:ext cx="1648200" cy="795900"/>
          </a:xfrm>
          <a:prstGeom prst="rect">
            <a:avLst/>
          </a:prstGeom>
          <a:noFill/>
          <a:ln>
            <a:noFill/>
          </a:ln>
        </p:spPr>
        <p:txBody>
          <a:bodyPr spcFirstLastPara="1" wrap="square" lIns="91425" tIns="91425" rIns="91425" bIns="91425" anchor="t" anchorCtr="0">
            <a:normAutofit/>
          </a:bodyPr>
          <a:lstStyle/>
          <a:p>
            <a:pPr marL="0" marR="0" lvl="0" indent="0" algn="ctr" rtl="0">
              <a:lnSpc>
                <a:spcPct val="115000"/>
              </a:lnSpc>
              <a:spcBef>
                <a:spcPts val="0"/>
              </a:spcBef>
              <a:spcAft>
                <a:spcPts val="0"/>
              </a:spcAft>
              <a:buClr>
                <a:srgbClr val="000000"/>
              </a:buClr>
              <a:buSzPts val="688"/>
              <a:buFont typeface="Arial"/>
              <a:buNone/>
            </a:pPr>
            <a:r>
              <a:rPr lang="fr" sz="1400" b="1" i="0" u="none" strike="noStrike" cap="none">
                <a:solidFill>
                  <a:srgbClr val="052E45"/>
                </a:solidFill>
                <a:latin typeface="Poppins"/>
                <a:ea typeface="Poppins"/>
                <a:cs typeface="Poppins"/>
                <a:sym typeface="Poppins"/>
              </a:rPr>
              <a:t>Digital Cleanup </a:t>
            </a:r>
            <a:endParaRPr sz="1400" b="1" i="0" u="none" strike="noStrike" cap="none">
              <a:solidFill>
                <a:srgbClr val="052E45"/>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688"/>
              <a:buFont typeface="Arial"/>
              <a:buNone/>
            </a:pPr>
            <a:r>
              <a:rPr lang="fr" sz="1400" b="1" i="0" u="none" strike="noStrike" cap="none">
                <a:solidFill>
                  <a:srgbClr val="052E45"/>
                </a:solidFill>
                <a:latin typeface="Poppins"/>
                <a:ea typeface="Poppins"/>
                <a:cs typeface="Poppins"/>
                <a:sym typeface="Poppins"/>
              </a:rPr>
              <a:t>Réemploi</a:t>
            </a:r>
            <a:endParaRPr sz="1400" b="1" i="0" u="none" strike="noStrike" cap="none">
              <a:solidFill>
                <a:srgbClr val="052E45"/>
              </a:solidFill>
              <a:latin typeface="Poppins"/>
              <a:ea typeface="Poppins"/>
              <a:cs typeface="Poppins"/>
              <a:sym typeface="Poppins"/>
            </a:endParaRPr>
          </a:p>
        </p:txBody>
      </p:sp>
      <p:sp>
        <p:nvSpPr>
          <p:cNvPr id="262" name="Google Shape;262;p18"/>
          <p:cNvSpPr txBox="1"/>
          <p:nvPr/>
        </p:nvSpPr>
        <p:spPr>
          <a:xfrm>
            <a:off x="4677136" y="3998500"/>
            <a:ext cx="1648200" cy="795900"/>
          </a:xfrm>
          <a:prstGeom prst="rect">
            <a:avLst/>
          </a:prstGeom>
          <a:noFill/>
          <a:ln>
            <a:noFill/>
          </a:ln>
        </p:spPr>
        <p:txBody>
          <a:bodyPr spcFirstLastPara="1" wrap="square" lIns="91425" tIns="91425" rIns="91425" bIns="91425" anchor="t" anchorCtr="0">
            <a:normAutofit/>
          </a:bodyPr>
          <a:lstStyle/>
          <a:p>
            <a:pPr marL="0" marR="0" lvl="0" indent="0" algn="ctr" rtl="0">
              <a:lnSpc>
                <a:spcPct val="115000"/>
              </a:lnSpc>
              <a:spcBef>
                <a:spcPts val="0"/>
              </a:spcBef>
              <a:spcAft>
                <a:spcPts val="0"/>
              </a:spcAft>
              <a:buClr>
                <a:srgbClr val="000000"/>
              </a:buClr>
              <a:buSzPts val="688"/>
              <a:buFont typeface="Arial"/>
              <a:buNone/>
            </a:pPr>
            <a:r>
              <a:rPr lang="fr" sz="1400" b="1" i="0" u="none" strike="noStrike" cap="none">
                <a:solidFill>
                  <a:srgbClr val="052E45"/>
                </a:solidFill>
                <a:latin typeface="Poppins"/>
                <a:ea typeface="Poppins"/>
                <a:cs typeface="Poppins"/>
                <a:sym typeface="Poppins"/>
              </a:rPr>
              <a:t>Digital Cleanup </a:t>
            </a:r>
            <a:endParaRPr sz="1400" b="1" i="0" u="none" strike="noStrike" cap="none">
              <a:solidFill>
                <a:srgbClr val="052E45"/>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688"/>
              <a:buFont typeface="Arial"/>
              <a:buNone/>
            </a:pPr>
            <a:r>
              <a:rPr lang="fr" sz="1400" b="1" i="0" u="none" strike="noStrike" cap="none">
                <a:solidFill>
                  <a:srgbClr val="052E45"/>
                </a:solidFill>
                <a:latin typeface="Poppins"/>
                <a:ea typeface="Poppins"/>
                <a:cs typeface="Poppins"/>
                <a:sym typeface="Poppins"/>
              </a:rPr>
              <a:t>Recyclage</a:t>
            </a:r>
            <a:endParaRPr sz="1400" b="1" i="0" u="none" strike="noStrike" cap="none">
              <a:solidFill>
                <a:srgbClr val="052E45"/>
              </a:solidFill>
              <a:latin typeface="Poppins"/>
              <a:ea typeface="Poppins"/>
              <a:cs typeface="Poppins"/>
              <a:sym typeface="Poppins"/>
            </a:endParaRPr>
          </a:p>
        </p:txBody>
      </p:sp>
      <p:sp>
        <p:nvSpPr>
          <p:cNvPr id="3" name="Google Shape;262;p18">
            <a:extLst>
              <a:ext uri="{FF2B5EF4-FFF2-40B4-BE49-F238E27FC236}">
                <a16:creationId xmlns:a16="http://schemas.microsoft.com/office/drawing/2014/main" id="{CE7A4101-EAD9-DAF1-1521-FA5442327614}"/>
              </a:ext>
            </a:extLst>
          </p:cNvPr>
          <p:cNvSpPr txBox="1"/>
          <p:nvPr/>
        </p:nvSpPr>
        <p:spPr>
          <a:xfrm>
            <a:off x="6789715" y="3998499"/>
            <a:ext cx="1648200" cy="795900"/>
          </a:xfrm>
          <a:prstGeom prst="rect">
            <a:avLst/>
          </a:prstGeom>
          <a:noFill/>
          <a:ln>
            <a:noFill/>
          </a:ln>
        </p:spPr>
        <p:txBody>
          <a:bodyPr spcFirstLastPara="1" wrap="square" lIns="91425" tIns="91425" rIns="91425" bIns="91425" anchor="t" anchorCtr="0">
            <a:normAutofit/>
          </a:bodyPr>
          <a:lstStyle/>
          <a:p>
            <a:pPr marL="0" marR="0" lvl="0" indent="0" algn="ctr" rtl="0">
              <a:lnSpc>
                <a:spcPct val="115000"/>
              </a:lnSpc>
              <a:spcBef>
                <a:spcPts val="0"/>
              </a:spcBef>
              <a:spcAft>
                <a:spcPts val="0"/>
              </a:spcAft>
              <a:buClr>
                <a:srgbClr val="000000"/>
              </a:buClr>
              <a:buSzPts val="688"/>
              <a:buFont typeface="Arial"/>
              <a:buNone/>
            </a:pPr>
            <a:r>
              <a:rPr lang="fr" sz="1400" b="1" i="0" u="none" strike="noStrike" cap="none" dirty="0">
                <a:solidFill>
                  <a:srgbClr val="052E45"/>
                </a:solidFill>
                <a:latin typeface="Poppins"/>
                <a:ea typeface="Poppins"/>
                <a:cs typeface="Poppins"/>
                <a:sym typeface="Poppins"/>
              </a:rPr>
              <a:t>Digital </a:t>
            </a:r>
            <a:r>
              <a:rPr lang="fr" sz="1400" b="1" i="0" u="none" strike="noStrike" cap="none" dirty="0" err="1">
                <a:solidFill>
                  <a:srgbClr val="052E45"/>
                </a:solidFill>
                <a:latin typeface="Poppins"/>
                <a:ea typeface="Poppins"/>
                <a:cs typeface="Poppins"/>
                <a:sym typeface="Poppins"/>
              </a:rPr>
              <a:t>Cleanup</a:t>
            </a:r>
            <a:r>
              <a:rPr lang="fr" sz="1400" b="1" i="0" u="none" strike="noStrike" cap="none" dirty="0">
                <a:solidFill>
                  <a:srgbClr val="052E45"/>
                </a:solidFill>
                <a:latin typeface="Poppins"/>
                <a:ea typeface="Poppins"/>
                <a:cs typeface="Poppins"/>
                <a:sym typeface="Poppins"/>
              </a:rPr>
              <a:t> </a:t>
            </a:r>
            <a:endParaRPr sz="1400" b="1" i="0" u="none" strike="noStrike" cap="none" dirty="0">
              <a:solidFill>
                <a:srgbClr val="052E45"/>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688"/>
              <a:buFont typeface="Arial"/>
              <a:buNone/>
            </a:pPr>
            <a:r>
              <a:rPr lang="fr" b="1" dirty="0">
                <a:solidFill>
                  <a:srgbClr val="052E45"/>
                </a:solidFill>
                <a:latin typeface="Poppins"/>
                <a:ea typeface="Poppins"/>
                <a:cs typeface="Poppins"/>
                <a:sym typeface="Poppins"/>
              </a:rPr>
              <a:t>Sensibilisation</a:t>
            </a:r>
            <a:endParaRPr sz="1400" b="1" i="0" u="none" strike="noStrike" cap="none" dirty="0">
              <a:solidFill>
                <a:srgbClr val="052E45"/>
              </a:solidFill>
              <a:latin typeface="Poppins"/>
              <a:ea typeface="Poppins"/>
              <a:cs typeface="Poppins"/>
              <a:sym typeface="Poppins"/>
            </a:endParaRPr>
          </a:p>
        </p:txBody>
      </p:sp>
      <p:pic>
        <p:nvPicPr>
          <p:cNvPr id="4" name="Image 3" descr="Une image contenant cercle, Graphique, symbole, logo&#10;&#10;Le contenu généré par l’IA peut être incorrect.">
            <a:extLst>
              <a:ext uri="{FF2B5EF4-FFF2-40B4-BE49-F238E27FC236}">
                <a16:creationId xmlns:a16="http://schemas.microsoft.com/office/drawing/2014/main" id="{F33E5FF5-9920-8929-1655-70D86F3589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62" y="3002346"/>
            <a:ext cx="1134788" cy="1125264"/>
          </a:xfrm>
          <a:prstGeom prst="rect">
            <a:avLst/>
          </a:prstGeom>
        </p:spPr>
      </p:pic>
      <p:pic>
        <p:nvPicPr>
          <p:cNvPr id="5" name="Image 4" descr="Une image contenant cercle, Graphique&#10;&#10;Le contenu généré par l’IA peut être incorrect.">
            <a:extLst>
              <a:ext uri="{FF2B5EF4-FFF2-40B4-BE49-F238E27FC236}">
                <a16:creationId xmlns:a16="http://schemas.microsoft.com/office/drawing/2014/main" id="{AC65C39B-3467-6C10-F3A2-7C7044FD4F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0657" y="3003989"/>
            <a:ext cx="1076981" cy="1121979"/>
          </a:xfrm>
          <a:prstGeom prst="rect">
            <a:avLst/>
          </a:prstGeom>
        </p:spPr>
      </p:pic>
      <p:pic>
        <p:nvPicPr>
          <p:cNvPr id="6" name="Image 5" descr="Une image contenant symbole, cercle, logo, Graphique&#10;&#10;Le contenu généré par l’IA peut être incorrect.">
            <a:extLst>
              <a:ext uri="{FF2B5EF4-FFF2-40B4-BE49-F238E27FC236}">
                <a16:creationId xmlns:a16="http://schemas.microsoft.com/office/drawing/2014/main" id="{74ACEC04-B597-682E-558F-8AFAB64C56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6947" y="2999883"/>
            <a:ext cx="1100958" cy="1126249"/>
          </a:xfrm>
          <a:prstGeom prst="rect">
            <a:avLst/>
          </a:prstGeom>
        </p:spPr>
      </p:pic>
      <p:pic>
        <p:nvPicPr>
          <p:cNvPr id="7" name="Image 6" descr="Une image contenant Graphique, cercle, logo, clipart&#10;&#10;Le contenu généré par l’IA peut être incorrect.">
            <a:extLst>
              <a:ext uri="{FF2B5EF4-FFF2-40B4-BE49-F238E27FC236}">
                <a16:creationId xmlns:a16="http://schemas.microsoft.com/office/drawing/2014/main" id="{B73A9D9F-DD89-F923-61D9-9177161CC8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76582" y="2924668"/>
            <a:ext cx="1072383" cy="1276678"/>
          </a:xfrm>
          <a:prstGeom prst="rect">
            <a:avLst/>
          </a:prstGeom>
        </p:spPr>
      </p:pic>
    </p:spTree>
    <p:extLst>
      <p:ext uri="{BB962C8B-B14F-4D97-AF65-F5344CB8AC3E}">
        <p14:creationId xmlns:p14="http://schemas.microsoft.com/office/powerpoint/2010/main" val="226847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
          <p:cNvPicPr preferRelativeResize="0"/>
          <p:nvPr/>
        </p:nvPicPr>
        <p:blipFill rotWithShape="1">
          <a:blip r:embed="rId3" cstate="email">
            <a:alphaModFix/>
            <a:extLst>
              <a:ext uri="{28A0092B-C50C-407E-A947-70E740481C1C}">
                <a14:useLocalDpi xmlns:a14="http://schemas.microsoft.com/office/drawing/2010/main"/>
              </a:ext>
            </a:extLst>
          </a:blip>
          <a:srcRect r="-1523"/>
          <a:stretch/>
        </p:blipFill>
        <p:spPr>
          <a:xfrm>
            <a:off x="5364600" y="-356475"/>
            <a:ext cx="4479526" cy="5499976"/>
          </a:xfrm>
          <a:prstGeom prst="rect">
            <a:avLst/>
          </a:prstGeom>
          <a:noFill/>
          <a:ln>
            <a:noFill/>
          </a:ln>
        </p:spPr>
      </p:pic>
      <p:sp>
        <p:nvSpPr>
          <p:cNvPr id="224" name="Google Shape;224;p3"/>
          <p:cNvSpPr txBox="1">
            <a:spLocks noGrp="1"/>
          </p:cNvSpPr>
          <p:nvPr>
            <p:ph type="body" idx="1"/>
          </p:nvPr>
        </p:nvSpPr>
        <p:spPr>
          <a:xfrm>
            <a:off x="515066" y="1284182"/>
            <a:ext cx="4748400" cy="3171300"/>
          </a:xfrm>
          <a:prstGeom prst="rect">
            <a:avLst/>
          </a:prstGeom>
          <a:noFill/>
          <a:ln>
            <a:noFill/>
          </a:ln>
        </p:spPr>
        <p:txBody>
          <a:bodyPr spcFirstLastPara="1" wrap="square" lIns="68575" tIns="34275" rIns="68575" bIns="34275" anchor="ctr" anchorCtr="0">
            <a:noAutofit/>
          </a:bodyPr>
          <a:lstStyle/>
          <a:p>
            <a:pPr marL="457200" marR="0" lvl="0" indent="-311150" algn="l" rtl="0">
              <a:lnSpc>
                <a:spcPct val="150000"/>
              </a:lnSpc>
              <a:spcBef>
                <a:spcPts val="0"/>
              </a:spcBef>
              <a:spcAft>
                <a:spcPts val="0"/>
              </a:spcAft>
              <a:buClr>
                <a:srgbClr val="E7639B"/>
              </a:buClr>
              <a:buSzPts val="1300"/>
              <a:buFont typeface="Poppins"/>
              <a:buChar char="●"/>
            </a:pPr>
            <a:r>
              <a:rPr lang="en-US" b="1" dirty="0">
                <a:solidFill>
                  <a:srgbClr val="E7639B"/>
                </a:solidFill>
                <a:latin typeface="Poppins"/>
                <a:ea typeface="Poppins"/>
                <a:cs typeface="Poppins"/>
                <a:sym typeface="Poppins"/>
              </a:rPr>
              <a:t>Le numérique et son impact</a:t>
            </a:r>
            <a:endParaRPr b="1" dirty="0">
              <a:solidFill>
                <a:srgbClr val="E7639B"/>
              </a:solidFill>
              <a:latin typeface="Poppins"/>
              <a:ea typeface="Poppins"/>
              <a:cs typeface="Poppins"/>
              <a:sym typeface="Poppins"/>
            </a:endParaRPr>
          </a:p>
          <a:p>
            <a:pPr marL="457200" marR="0" lvl="0" indent="-311150" algn="l" rtl="0">
              <a:lnSpc>
                <a:spcPct val="150000"/>
              </a:lnSpc>
              <a:spcBef>
                <a:spcPts val="0"/>
              </a:spcBef>
              <a:spcAft>
                <a:spcPts val="0"/>
              </a:spcAft>
              <a:buClr>
                <a:srgbClr val="E7639B"/>
              </a:buClr>
              <a:buSzPts val="1300"/>
              <a:buFont typeface="Poppins"/>
              <a:buChar char="●"/>
            </a:pPr>
            <a:r>
              <a:rPr lang="en-US" b="1" dirty="0" err="1">
                <a:solidFill>
                  <a:srgbClr val="E7639B"/>
                </a:solidFill>
                <a:latin typeface="Poppins"/>
                <a:ea typeface="Poppins"/>
                <a:cs typeface="Poppins"/>
                <a:sym typeface="Poppins"/>
              </a:rPr>
              <a:t>Présentation</a:t>
            </a:r>
            <a:r>
              <a:rPr lang="en-US" b="1" dirty="0">
                <a:solidFill>
                  <a:srgbClr val="E7639B"/>
                </a:solidFill>
                <a:latin typeface="Poppins"/>
                <a:ea typeface="Poppins"/>
                <a:cs typeface="Poppins"/>
                <a:sym typeface="Poppins"/>
              </a:rPr>
              <a:t> du </a:t>
            </a:r>
            <a:r>
              <a:rPr lang="en-US" b="1" dirty="0" err="1">
                <a:solidFill>
                  <a:srgbClr val="E7639B"/>
                </a:solidFill>
                <a:latin typeface="Poppins"/>
                <a:ea typeface="Poppins"/>
                <a:cs typeface="Poppins"/>
                <a:sym typeface="Poppins"/>
              </a:rPr>
              <a:t>Projet</a:t>
            </a:r>
            <a:r>
              <a:rPr lang="en-US" b="1" dirty="0">
                <a:solidFill>
                  <a:srgbClr val="E7639B"/>
                </a:solidFill>
                <a:latin typeface="Poppins"/>
                <a:ea typeface="Poppins"/>
                <a:cs typeface="Poppins"/>
                <a:sym typeface="Poppins"/>
              </a:rPr>
              <a:t> Digital Cleanup Day</a:t>
            </a:r>
            <a:endParaRPr b="1" dirty="0">
              <a:solidFill>
                <a:srgbClr val="E7639B"/>
              </a:solidFill>
              <a:latin typeface="Poppins"/>
              <a:ea typeface="Poppins"/>
              <a:cs typeface="Poppins"/>
              <a:sym typeface="Poppins"/>
            </a:endParaRPr>
          </a:p>
          <a:p>
            <a:pPr marL="457200" marR="0" lvl="0" indent="-311150" algn="l" rtl="0">
              <a:lnSpc>
                <a:spcPct val="150000"/>
              </a:lnSpc>
              <a:spcBef>
                <a:spcPts val="0"/>
              </a:spcBef>
              <a:spcAft>
                <a:spcPts val="0"/>
              </a:spcAft>
              <a:buClr>
                <a:srgbClr val="E7639B"/>
              </a:buClr>
              <a:buSzPts val="1300"/>
              <a:buFont typeface="Poppins"/>
              <a:buChar char="●"/>
            </a:pPr>
            <a:r>
              <a:rPr lang="en-US" b="1" dirty="0">
                <a:solidFill>
                  <a:srgbClr val="E7639B"/>
                </a:solidFill>
                <a:latin typeface="Poppins"/>
                <a:ea typeface="Poppins"/>
                <a:cs typeface="Poppins"/>
                <a:sym typeface="Poppins"/>
              </a:rPr>
              <a:t>4 </a:t>
            </a:r>
            <a:r>
              <a:rPr lang="en-US" b="1" dirty="0" err="1">
                <a:solidFill>
                  <a:srgbClr val="E7639B"/>
                </a:solidFill>
                <a:latin typeface="Poppins"/>
                <a:ea typeface="Poppins"/>
                <a:cs typeface="Poppins"/>
                <a:sym typeface="Poppins"/>
              </a:rPr>
              <a:t>Catégories</a:t>
            </a:r>
            <a:r>
              <a:rPr lang="en-US" b="1" dirty="0">
                <a:solidFill>
                  <a:srgbClr val="E7639B"/>
                </a:solidFill>
                <a:latin typeface="Poppins"/>
                <a:ea typeface="Poppins"/>
                <a:cs typeface="Poppins"/>
                <a:sym typeface="Poppins"/>
              </a:rPr>
              <a:t> de Digital Cleanups </a:t>
            </a:r>
            <a:endParaRPr b="1" dirty="0">
              <a:solidFill>
                <a:srgbClr val="E7639B"/>
              </a:solidFill>
              <a:latin typeface="Poppins"/>
              <a:ea typeface="Poppins"/>
              <a:cs typeface="Poppins"/>
              <a:sym typeface="Poppins"/>
            </a:endParaRPr>
          </a:p>
          <a:p>
            <a:pPr marL="457200" marR="0" lvl="0" indent="-311150" algn="l" rtl="0">
              <a:lnSpc>
                <a:spcPct val="150000"/>
              </a:lnSpc>
              <a:spcBef>
                <a:spcPts val="0"/>
              </a:spcBef>
              <a:spcAft>
                <a:spcPts val="0"/>
              </a:spcAft>
              <a:buClr>
                <a:srgbClr val="E7639B"/>
              </a:buClr>
              <a:buSzPts val="1300"/>
              <a:buFont typeface="Poppins"/>
              <a:buChar char="●"/>
            </a:pPr>
            <a:r>
              <a:rPr lang="en-US" b="1" dirty="0">
                <a:solidFill>
                  <a:srgbClr val="E7639B"/>
                </a:solidFill>
                <a:latin typeface="Poppins"/>
                <a:ea typeface="Poppins"/>
                <a:cs typeface="Poppins"/>
                <a:sym typeface="Poppins"/>
              </a:rPr>
              <a:t>Digital Cleanup Données</a:t>
            </a:r>
            <a:endParaRPr b="1" dirty="0">
              <a:solidFill>
                <a:srgbClr val="E7639B"/>
              </a:solidFill>
              <a:latin typeface="Poppins"/>
              <a:ea typeface="Poppins"/>
              <a:cs typeface="Poppins"/>
              <a:sym typeface="Poppins"/>
            </a:endParaRPr>
          </a:p>
          <a:p>
            <a:pPr marL="457200" marR="0" lvl="0" indent="-311150" algn="l" rtl="0">
              <a:lnSpc>
                <a:spcPct val="150000"/>
              </a:lnSpc>
              <a:spcBef>
                <a:spcPts val="0"/>
              </a:spcBef>
              <a:spcAft>
                <a:spcPts val="0"/>
              </a:spcAft>
              <a:buClr>
                <a:srgbClr val="E7639B"/>
              </a:buClr>
              <a:buSzPts val="1300"/>
              <a:buFont typeface="Poppins"/>
              <a:buChar char="●"/>
            </a:pPr>
            <a:r>
              <a:rPr lang="en-US" b="1" dirty="0">
                <a:solidFill>
                  <a:srgbClr val="E7639B"/>
                </a:solidFill>
                <a:latin typeface="Poppins"/>
                <a:ea typeface="Poppins"/>
                <a:cs typeface="Poppins"/>
                <a:sym typeface="Poppins"/>
              </a:rPr>
              <a:t>Digital Cleanup </a:t>
            </a:r>
            <a:r>
              <a:rPr lang="en-US" b="1" dirty="0" err="1">
                <a:solidFill>
                  <a:srgbClr val="E7639B"/>
                </a:solidFill>
                <a:latin typeface="Poppins"/>
                <a:ea typeface="Poppins"/>
                <a:cs typeface="Poppins"/>
                <a:sym typeface="Poppins"/>
              </a:rPr>
              <a:t>Réemploi</a:t>
            </a:r>
            <a:endParaRPr lang="en-US" b="1" dirty="0">
              <a:solidFill>
                <a:srgbClr val="E7639B"/>
              </a:solidFill>
              <a:latin typeface="Poppins"/>
              <a:ea typeface="Poppins"/>
              <a:cs typeface="Poppins"/>
              <a:sym typeface="Poppins"/>
            </a:endParaRPr>
          </a:p>
          <a:p>
            <a:pPr marL="457200" lvl="0" indent="-311150" algn="l" rtl="0">
              <a:lnSpc>
                <a:spcPct val="150000"/>
              </a:lnSpc>
              <a:spcBef>
                <a:spcPts val="0"/>
              </a:spcBef>
              <a:spcAft>
                <a:spcPts val="0"/>
              </a:spcAft>
              <a:buClr>
                <a:srgbClr val="E7639B"/>
              </a:buClr>
              <a:buSzPts val="1300"/>
              <a:buFont typeface="Poppins"/>
              <a:buChar char="●"/>
            </a:pPr>
            <a:r>
              <a:rPr lang="en-US" b="1" dirty="0">
                <a:solidFill>
                  <a:srgbClr val="E7639B"/>
                </a:solidFill>
                <a:latin typeface="Poppins"/>
                <a:ea typeface="Poppins"/>
                <a:cs typeface="Poppins"/>
                <a:sym typeface="Poppins"/>
              </a:rPr>
              <a:t>Digital Cleanup </a:t>
            </a:r>
            <a:r>
              <a:rPr lang="en-US" b="1" dirty="0" err="1">
                <a:solidFill>
                  <a:srgbClr val="E7639B"/>
                </a:solidFill>
                <a:latin typeface="Poppins"/>
                <a:ea typeface="Poppins"/>
                <a:cs typeface="Poppins"/>
                <a:sym typeface="Poppins"/>
              </a:rPr>
              <a:t>Recyclage</a:t>
            </a:r>
            <a:endParaRPr lang="en-US" b="1" dirty="0">
              <a:solidFill>
                <a:srgbClr val="E7639B"/>
              </a:solidFill>
              <a:latin typeface="Poppins"/>
              <a:ea typeface="Poppins"/>
              <a:cs typeface="Poppins"/>
              <a:sym typeface="Poppins"/>
            </a:endParaRPr>
          </a:p>
          <a:p>
            <a:pPr indent="-311150">
              <a:lnSpc>
                <a:spcPct val="150000"/>
              </a:lnSpc>
              <a:buClr>
                <a:srgbClr val="E7639B"/>
              </a:buClr>
              <a:buSzPts val="1300"/>
              <a:buFont typeface="Poppins"/>
              <a:buChar char="●"/>
            </a:pPr>
            <a:r>
              <a:rPr lang="en-US" b="1" dirty="0">
                <a:solidFill>
                  <a:srgbClr val="E7639B"/>
                </a:solidFill>
                <a:latin typeface="Poppins"/>
                <a:ea typeface="Poppins"/>
                <a:cs typeface="Poppins"/>
              </a:rPr>
              <a:t>Digital Cleanup </a:t>
            </a:r>
            <a:r>
              <a:rPr lang="en-US" b="1" dirty="0" err="1">
                <a:solidFill>
                  <a:srgbClr val="E7639B"/>
                </a:solidFill>
                <a:latin typeface="Poppins"/>
                <a:ea typeface="Poppins"/>
                <a:cs typeface="Poppins"/>
              </a:rPr>
              <a:t>Sensibilisation</a:t>
            </a:r>
            <a:endParaRPr lang="en-US" b="1" dirty="0" err="1">
              <a:solidFill>
                <a:srgbClr val="E7639B"/>
              </a:solidFill>
              <a:latin typeface="Poppins"/>
              <a:ea typeface="Poppins"/>
              <a:cs typeface="Poppins"/>
              <a:sym typeface="Poppins"/>
            </a:endParaRPr>
          </a:p>
          <a:p>
            <a:pPr marL="457200" marR="0" lvl="0" indent="-311150" algn="l" rtl="0">
              <a:lnSpc>
                <a:spcPct val="150000"/>
              </a:lnSpc>
              <a:spcBef>
                <a:spcPts val="0"/>
              </a:spcBef>
              <a:spcAft>
                <a:spcPts val="0"/>
              </a:spcAft>
              <a:buClr>
                <a:srgbClr val="DD0079"/>
              </a:buClr>
              <a:buSzPts val="1300"/>
              <a:buFont typeface="Chau Philomene One"/>
              <a:buChar char="●"/>
            </a:pPr>
            <a:r>
              <a:rPr lang="en-US" b="1" dirty="0">
                <a:solidFill>
                  <a:srgbClr val="E7639B"/>
                </a:solidFill>
                <a:latin typeface="Poppins"/>
                <a:ea typeface="Poppins"/>
                <a:cs typeface="Poppins"/>
                <a:sym typeface="Poppins"/>
              </a:rPr>
              <a:t>Et ensuite ?</a:t>
            </a:r>
            <a:endParaRPr sz="1400" dirty="0">
              <a:solidFill>
                <a:schemeClr val="lt1"/>
              </a:solidFill>
              <a:latin typeface="Chau Philomene One"/>
              <a:ea typeface="Chau Philomene One"/>
              <a:cs typeface="Chau Philomene One"/>
              <a:sym typeface="Chau Philomene One"/>
            </a:endParaRPr>
          </a:p>
        </p:txBody>
      </p:sp>
      <p:sp>
        <p:nvSpPr>
          <p:cNvPr id="225" name="Google Shape;225;p3"/>
          <p:cNvSpPr txBox="1"/>
          <p:nvPr/>
        </p:nvSpPr>
        <p:spPr>
          <a:xfrm>
            <a:off x="675225" y="471825"/>
            <a:ext cx="4420200" cy="13263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2400"/>
              <a:buFont typeface="Arial"/>
              <a:buNone/>
            </a:pPr>
            <a:r>
              <a:rPr lang="en-US" sz="2400" b="1">
                <a:solidFill>
                  <a:srgbClr val="052E45"/>
                </a:solidFill>
                <a:latin typeface="Poppins"/>
                <a:ea typeface="Poppins"/>
                <a:cs typeface="Poppins"/>
                <a:sym typeface="Poppins"/>
              </a:rPr>
              <a:t>Sommaire</a:t>
            </a:r>
            <a:endParaRPr sz="2400" b="1" i="0" u="none" strike="noStrike" cap="none">
              <a:solidFill>
                <a:srgbClr val="052E45"/>
              </a:solidFill>
              <a:latin typeface="Poppins"/>
              <a:ea typeface="Poppins"/>
              <a:cs typeface="Poppins"/>
              <a:sym typeface="Poppins"/>
            </a:endParaRPr>
          </a:p>
        </p:txBody>
      </p:sp>
      <p:sp>
        <p:nvSpPr>
          <p:cNvPr id="226" name="Google Shape;226;p3"/>
          <p:cNvSpPr/>
          <p:nvPr/>
        </p:nvSpPr>
        <p:spPr>
          <a:xfrm>
            <a:off x="7477700" y="549575"/>
            <a:ext cx="136500" cy="60300"/>
          </a:xfrm>
          <a:prstGeom prst="roundRect">
            <a:avLst>
              <a:gd name="adj" fmla="val 16667"/>
            </a:avLst>
          </a:prstGeom>
          <a:solidFill>
            <a:srgbClr val="C1D7EE"/>
          </a:solidFill>
          <a:ln w="9525" cap="flat" cmpd="sng">
            <a:solidFill>
              <a:srgbClr val="C5DAF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0"/>
          <p:cNvSpPr txBox="1"/>
          <p:nvPr/>
        </p:nvSpPr>
        <p:spPr>
          <a:xfrm>
            <a:off x="1825050" y="4866100"/>
            <a:ext cx="3343800" cy="37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endParaRPr>
              <a:solidFill>
                <a:srgbClr val="000000"/>
              </a:solidFill>
            </a:endParaRPr>
          </a:p>
        </p:txBody>
      </p:sp>
      <p:sp>
        <p:nvSpPr>
          <p:cNvPr id="491" name="Google Shape;491;p30"/>
          <p:cNvSpPr txBox="1"/>
          <p:nvPr/>
        </p:nvSpPr>
        <p:spPr>
          <a:xfrm>
            <a:off x="1000000" y="3710175"/>
            <a:ext cx="3687000" cy="5133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688"/>
              <a:buNone/>
            </a:pPr>
            <a:r>
              <a:rPr lang="en-US" sz="1400" b="1">
                <a:solidFill>
                  <a:srgbClr val="052E45"/>
                </a:solidFill>
                <a:latin typeface="Poppins"/>
                <a:ea typeface="Poppins"/>
                <a:cs typeface="Poppins"/>
                <a:sym typeface="Poppins"/>
              </a:rPr>
              <a:t>Digital Cleanup Données</a:t>
            </a:r>
            <a:endParaRPr sz="1400" b="1">
              <a:solidFill>
                <a:srgbClr val="052E45"/>
              </a:solidFill>
              <a:latin typeface="Poppins"/>
              <a:ea typeface="Poppins"/>
              <a:cs typeface="Poppins"/>
              <a:sym typeface="Poppins"/>
            </a:endParaRPr>
          </a:p>
        </p:txBody>
      </p:sp>
      <p:pic>
        <p:nvPicPr>
          <p:cNvPr id="492" name="Google Shape;492;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57284" y="1462325"/>
            <a:ext cx="2524025" cy="2524050"/>
          </a:xfrm>
          <a:prstGeom prst="rect">
            <a:avLst/>
          </a:prstGeom>
          <a:noFill/>
          <a:ln>
            <a:noFill/>
          </a:ln>
        </p:spPr>
      </p:pic>
      <p:sp>
        <p:nvSpPr>
          <p:cNvPr id="493" name="Google Shape;493;p30"/>
          <p:cNvSpPr txBox="1"/>
          <p:nvPr/>
        </p:nvSpPr>
        <p:spPr>
          <a:xfrm>
            <a:off x="512700" y="435475"/>
            <a:ext cx="5814000" cy="613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US" sz="2400" b="1">
                <a:solidFill>
                  <a:srgbClr val="052E45"/>
                </a:solidFill>
                <a:latin typeface="Poppins"/>
                <a:ea typeface="Poppins"/>
                <a:cs typeface="Poppins"/>
                <a:sym typeface="Poppins"/>
              </a:rPr>
              <a:t>Passons à l’action !</a:t>
            </a:r>
            <a:endParaRPr sz="2400" b="1">
              <a:solidFill>
                <a:srgbClr val="052E45"/>
              </a:solidFill>
              <a:latin typeface="Poppins"/>
              <a:ea typeface="Poppins"/>
              <a:cs typeface="Poppins"/>
              <a:sym typeface="Poppins"/>
            </a:endParaRPr>
          </a:p>
        </p:txBody>
      </p:sp>
      <p:pic>
        <p:nvPicPr>
          <p:cNvPr id="494" name="Google Shape;494;p30"/>
          <p:cNvPicPr preferRelativeResize="0"/>
          <p:nvPr/>
        </p:nvPicPr>
        <p:blipFill rotWithShape="1">
          <a:blip r:embed="rId4" cstate="email">
            <a:alphaModFix/>
            <a:extLst>
              <a:ext uri="{28A0092B-C50C-407E-A947-70E740481C1C}">
                <a14:useLocalDpi xmlns:a14="http://schemas.microsoft.com/office/drawing/2010/main"/>
              </a:ext>
            </a:extLst>
          </a:blip>
          <a:srcRect l="-14116" t="-4090"/>
          <a:stretch/>
        </p:blipFill>
        <p:spPr>
          <a:xfrm>
            <a:off x="4322400" y="-802500"/>
            <a:ext cx="4886526" cy="59459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1"/>
          <p:cNvSpPr txBox="1"/>
          <p:nvPr/>
        </p:nvSpPr>
        <p:spPr>
          <a:xfrm>
            <a:off x="1011625" y="1305050"/>
            <a:ext cx="7774800" cy="372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052E45"/>
                </a:solidFill>
                <a:latin typeface="Poppins"/>
                <a:ea typeface="Poppins"/>
                <a:cs typeface="Poppins"/>
                <a:sym typeface="Poppins"/>
              </a:rPr>
              <a:t>BUT : </a:t>
            </a:r>
            <a:r>
              <a:rPr lang="en-US" err="1">
                <a:solidFill>
                  <a:srgbClr val="052E45"/>
                </a:solidFill>
              </a:rPr>
              <a:t>Sensibiliser</a:t>
            </a:r>
            <a:r>
              <a:rPr lang="en-US">
                <a:solidFill>
                  <a:srgbClr val="052E45"/>
                </a:solidFill>
              </a:rPr>
              <a:t> les </a:t>
            </a:r>
            <a:r>
              <a:rPr lang="en-US">
                <a:solidFill>
                  <a:srgbClr val="052E4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participants</a:t>
            </a:r>
            <a:r>
              <a:rPr lang="en-US">
                <a:solidFill>
                  <a:srgbClr val="052E45"/>
                </a:solidFill>
              </a:rPr>
              <a:t> à </a:t>
            </a:r>
            <a:r>
              <a:rPr lang="en-US" err="1">
                <a:solidFill>
                  <a:srgbClr val="052E45"/>
                </a:solidFill>
              </a:rPr>
              <a:t>l’impact</a:t>
            </a:r>
            <a:r>
              <a:rPr lang="en-US">
                <a:solidFill>
                  <a:srgbClr val="052E45"/>
                </a:solidFill>
              </a:rPr>
              <a:t> </a:t>
            </a:r>
            <a:r>
              <a:rPr lang="en-US" err="1">
                <a:solidFill>
                  <a:srgbClr val="052E45"/>
                </a:solidFill>
              </a:rPr>
              <a:t>environnemental</a:t>
            </a:r>
            <a:r>
              <a:rPr lang="en-US">
                <a:solidFill>
                  <a:srgbClr val="052E45"/>
                </a:solidFill>
              </a:rPr>
              <a:t> du numérique</a:t>
            </a:r>
            <a:br>
              <a:rPr lang="en-US">
                <a:solidFill>
                  <a:srgbClr val="052E45"/>
                </a:solidFill>
              </a:rPr>
            </a:br>
            <a:endParaRPr lang="en-US">
              <a:solidFill>
                <a:srgbClr val="052E45"/>
              </a:solidFill>
            </a:endParaRPr>
          </a:p>
          <a:p>
            <a:pPr marL="0" lvl="0" indent="0" algn="l" rtl="0">
              <a:spcBef>
                <a:spcPts val="0"/>
              </a:spcBef>
              <a:spcAft>
                <a:spcPts val="0"/>
              </a:spcAft>
              <a:buNone/>
            </a:pPr>
            <a:r>
              <a:rPr lang="en-US" sz="1800" b="1">
                <a:solidFill>
                  <a:srgbClr val="052E45"/>
                </a:solidFill>
                <a:latin typeface="Poppins"/>
                <a:ea typeface="Poppins"/>
                <a:cs typeface="Poppins"/>
                <a:sym typeface="Poppins"/>
              </a:rPr>
              <a:t>ACTION : </a:t>
            </a:r>
            <a:r>
              <a:rPr lang="en-US" b="1" err="1">
                <a:solidFill>
                  <a:srgbClr val="052E45"/>
                </a:solidFill>
              </a:rPr>
              <a:t>Supprimer</a:t>
            </a:r>
            <a:r>
              <a:rPr lang="en-US">
                <a:solidFill>
                  <a:srgbClr val="052E45"/>
                </a:solidFill>
              </a:rPr>
              <a:t> </a:t>
            </a:r>
            <a:r>
              <a:rPr lang="en-US" err="1">
                <a:solidFill>
                  <a:srgbClr val="052E45"/>
                </a:solidFill>
              </a:rPr>
              <a:t>nos</a:t>
            </a:r>
            <a:r>
              <a:rPr lang="en-US">
                <a:solidFill>
                  <a:srgbClr val="052E45"/>
                </a:solidFill>
              </a:rPr>
              <a:t> données </a:t>
            </a:r>
            <a:r>
              <a:rPr lang="en-US" err="1">
                <a:solidFill>
                  <a:srgbClr val="052E45"/>
                </a:solidFill>
              </a:rPr>
              <a:t>stockées</a:t>
            </a:r>
            <a:r>
              <a:rPr lang="en-US">
                <a:solidFill>
                  <a:srgbClr val="052E45"/>
                </a:solidFill>
              </a:rPr>
              <a:t> sur </a:t>
            </a:r>
            <a:r>
              <a:rPr lang="en-US" err="1">
                <a:solidFill>
                  <a:srgbClr val="052E45"/>
                </a:solidFill>
              </a:rPr>
              <a:t>nos</a:t>
            </a:r>
            <a:r>
              <a:rPr lang="en-US">
                <a:solidFill>
                  <a:srgbClr val="052E45"/>
                </a:solidFill>
              </a:rPr>
              <a:t> </a:t>
            </a:r>
            <a:r>
              <a:rPr lang="en-US" err="1">
                <a:solidFill>
                  <a:srgbClr val="052E45"/>
                </a:solidFill>
              </a:rPr>
              <a:t>équipements</a:t>
            </a:r>
            <a:r>
              <a:rPr lang="en-US">
                <a:solidFill>
                  <a:srgbClr val="052E45"/>
                </a:solidFill>
              </a:rPr>
              <a:t> et sur le cloud, on </a:t>
            </a:r>
            <a:r>
              <a:rPr lang="en-US" b="1" err="1">
                <a:solidFill>
                  <a:srgbClr val="052E45"/>
                </a:solidFill>
              </a:rPr>
              <a:t>participe</a:t>
            </a:r>
            <a:r>
              <a:rPr lang="en-US">
                <a:solidFill>
                  <a:srgbClr val="052E45"/>
                </a:solidFill>
              </a:rPr>
              <a:t> avant tout à la </a:t>
            </a:r>
            <a:r>
              <a:rPr lang="en-US" b="1">
                <a:solidFill>
                  <a:srgbClr val="052E45"/>
                </a:solidFill>
              </a:rPr>
              <a:t>prolongation de la durée de vie des </a:t>
            </a:r>
            <a:r>
              <a:rPr lang="en-US" b="1" err="1">
                <a:solidFill>
                  <a:srgbClr val="052E45"/>
                </a:solidFill>
              </a:rPr>
              <a:t>équipements</a:t>
            </a:r>
            <a:r>
              <a:rPr lang="en-US" b="1">
                <a:solidFill>
                  <a:srgbClr val="052E45"/>
                </a:solidFill>
              </a:rPr>
              <a:t> </a:t>
            </a:r>
            <a:r>
              <a:rPr lang="en-US">
                <a:solidFill>
                  <a:srgbClr val="052E45"/>
                </a:solidFill>
              </a:rPr>
              <a:t>et des infrastructures </a:t>
            </a:r>
            <a:r>
              <a:rPr lang="en-US" err="1">
                <a:solidFill>
                  <a:srgbClr val="052E45"/>
                </a:solidFill>
              </a:rPr>
              <a:t>en</a:t>
            </a:r>
            <a:r>
              <a:rPr lang="en-US">
                <a:solidFill>
                  <a:srgbClr val="052E45"/>
                </a:solidFill>
              </a:rPr>
              <a:t> plus de</a:t>
            </a:r>
            <a:r>
              <a:rPr lang="en-US" b="1">
                <a:solidFill>
                  <a:srgbClr val="052E45"/>
                </a:solidFill>
              </a:rPr>
              <a:t> limiter </a:t>
            </a:r>
            <a:r>
              <a:rPr lang="en-US" b="1" err="1">
                <a:solidFill>
                  <a:srgbClr val="052E45"/>
                </a:solidFill>
              </a:rPr>
              <a:t>notre</a:t>
            </a:r>
            <a:r>
              <a:rPr lang="en-US" b="1">
                <a:solidFill>
                  <a:srgbClr val="052E45"/>
                </a:solidFill>
              </a:rPr>
              <a:t> </a:t>
            </a:r>
            <a:r>
              <a:rPr lang="en-US" b="1" err="1">
                <a:solidFill>
                  <a:srgbClr val="052E45"/>
                </a:solidFill>
              </a:rPr>
              <a:t>consommation</a:t>
            </a:r>
            <a:r>
              <a:rPr lang="en-US" b="1">
                <a:solidFill>
                  <a:srgbClr val="052E45"/>
                </a:solidFill>
              </a:rPr>
              <a:t> de données</a:t>
            </a:r>
            <a:br>
              <a:rPr lang="en-US" b="1">
                <a:solidFill>
                  <a:srgbClr val="052E45"/>
                </a:solidFill>
              </a:rPr>
            </a:br>
            <a:br>
              <a:rPr lang="en-US" b="1">
                <a:solidFill>
                  <a:srgbClr val="052E45"/>
                </a:solidFill>
              </a:rPr>
            </a:br>
            <a:r>
              <a:rPr lang="en-US" sz="1800" b="1">
                <a:solidFill>
                  <a:srgbClr val="052E45"/>
                </a:solidFill>
                <a:latin typeface="Poppins"/>
                <a:ea typeface="Poppins"/>
                <a:cs typeface="Poppins"/>
                <a:sym typeface="Poppins"/>
              </a:rPr>
              <a:t>FORMAT : </a:t>
            </a:r>
            <a:r>
              <a:rPr lang="en-US">
                <a:solidFill>
                  <a:srgbClr val="052E45"/>
                </a:solidFill>
              </a:rPr>
              <a:t>Atelier </a:t>
            </a:r>
            <a:r>
              <a:rPr lang="en-US" err="1">
                <a:solidFill>
                  <a:srgbClr val="052E45"/>
                </a:solidFill>
              </a:rPr>
              <a:t>collaboratif</a:t>
            </a:r>
            <a:r>
              <a:rPr lang="en-US">
                <a:solidFill>
                  <a:srgbClr val="052E45"/>
                </a:solidFill>
              </a:rPr>
              <a:t> (de 1h à 4h - </a:t>
            </a:r>
            <a:r>
              <a:rPr lang="en-US" err="1">
                <a:solidFill>
                  <a:srgbClr val="052E45"/>
                </a:solidFill>
              </a:rPr>
              <a:t>en</a:t>
            </a:r>
            <a:r>
              <a:rPr lang="en-US">
                <a:solidFill>
                  <a:srgbClr val="052E45"/>
                </a:solidFill>
              </a:rPr>
              <a:t> </a:t>
            </a:r>
            <a:r>
              <a:rPr lang="en-US" err="1">
                <a:solidFill>
                  <a:srgbClr val="052E45"/>
                </a:solidFill>
              </a:rPr>
              <a:t>présentiel</a:t>
            </a:r>
            <a:r>
              <a:rPr lang="en-US">
                <a:solidFill>
                  <a:srgbClr val="052E45"/>
                </a:solidFill>
              </a:rPr>
              <a:t> </a:t>
            </a:r>
            <a:r>
              <a:rPr lang="en-US" err="1">
                <a:solidFill>
                  <a:srgbClr val="052E45"/>
                </a:solidFill>
              </a:rPr>
              <a:t>ou</a:t>
            </a:r>
            <a:r>
              <a:rPr lang="en-US">
                <a:solidFill>
                  <a:srgbClr val="052E45"/>
                </a:solidFill>
              </a:rPr>
              <a:t> à distance) pour </a:t>
            </a:r>
            <a:r>
              <a:rPr lang="en-US" err="1">
                <a:solidFill>
                  <a:srgbClr val="052E45"/>
                </a:solidFill>
              </a:rPr>
              <a:t>nettoyer</a:t>
            </a:r>
            <a:r>
              <a:rPr lang="en-US">
                <a:solidFill>
                  <a:srgbClr val="052E45"/>
                </a:solidFill>
              </a:rPr>
              <a:t>, ensemble, de manière </a:t>
            </a:r>
            <a:r>
              <a:rPr lang="en-US" err="1">
                <a:solidFill>
                  <a:srgbClr val="052E45"/>
                </a:solidFill>
              </a:rPr>
              <a:t>conviviale</a:t>
            </a:r>
            <a:r>
              <a:rPr lang="en-US">
                <a:solidFill>
                  <a:srgbClr val="052E45"/>
                </a:solidFill>
              </a:rPr>
              <a:t>, </a:t>
            </a:r>
            <a:r>
              <a:rPr lang="en-US" err="1">
                <a:solidFill>
                  <a:srgbClr val="052E45"/>
                </a:solidFill>
              </a:rPr>
              <a:t>nos</a:t>
            </a:r>
            <a:r>
              <a:rPr lang="en-US">
                <a:solidFill>
                  <a:srgbClr val="052E45"/>
                </a:solidFill>
              </a:rPr>
              <a:t> données et </a:t>
            </a:r>
            <a:r>
              <a:rPr lang="en-US" err="1">
                <a:solidFill>
                  <a:srgbClr val="052E45"/>
                </a:solidFill>
              </a:rPr>
              <a:t>ainsi</a:t>
            </a:r>
            <a:r>
              <a:rPr lang="en-US">
                <a:solidFill>
                  <a:srgbClr val="052E45"/>
                </a:solidFill>
              </a:rPr>
              <a:t> prendre conscience de </a:t>
            </a:r>
            <a:r>
              <a:rPr lang="en-US" err="1">
                <a:solidFill>
                  <a:srgbClr val="052E45"/>
                </a:solidFill>
              </a:rPr>
              <a:t>notre</a:t>
            </a:r>
            <a:r>
              <a:rPr lang="en-US">
                <a:solidFill>
                  <a:srgbClr val="052E45"/>
                </a:solidFill>
              </a:rPr>
              <a:t> action</a:t>
            </a:r>
            <a:br>
              <a:rPr lang="en-US">
                <a:solidFill>
                  <a:srgbClr val="052E45"/>
                </a:solidFill>
              </a:rPr>
            </a:br>
            <a:endParaRPr lang="en-US">
              <a:solidFill>
                <a:srgbClr val="052E45"/>
              </a:solidFill>
            </a:endParaRPr>
          </a:p>
          <a:p>
            <a:pPr marL="0" lvl="0" indent="0" algn="l" rtl="0">
              <a:spcBef>
                <a:spcPts val="0"/>
              </a:spcBef>
              <a:spcAft>
                <a:spcPts val="0"/>
              </a:spcAft>
              <a:buNone/>
            </a:pPr>
            <a:r>
              <a:rPr lang="en-US" sz="1800" b="1">
                <a:solidFill>
                  <a:srgbClr val="052E45"/>
                </a:solidFill>
                <a:latin typeface="Poppins"/>
                <a:ea typeface="Poppins"/>
                <a:cs typeface="Poppins"/>
                <a:sym typeface="Poppins"/>
              </a:rPr>
              <a:t>RESSOURCES : </a:t>
            </a:r>
            <a:r>
              <a:rPr lang="en-US">
                <a:solidFill>
                  <a:srgbClr val="052E45"/>
                </a:solidFill>
              </a:rPr>
              <a:t>Fiches pratiques / Kits de com’ / Guides techniques pour aider les </a:t>
            </a:r>
            <a:r>
              <a:rPr lang="en-US" err="1">
                <a:solidFill>
                  <a:srgbClr val="052E45"/>
                </a:solidFill>
              </a:rPr>
              <a:t>organisateurs</a:t>
            </a:r>
            <a:r>
              <a:rPr lang="en-US">
                <a:solidFill>
                  <a:srgbClr val="052E45"/>
                </a:solidFill>
              </a:rPr>
              <a:t> &amp; participants à </a:t>
            </a:r>
            <a:r>
              <a:rPr lang="en-US" err="1">
                <a:solidFill>
                  <a:srgbClr val="052E45"/>
                </a:solidFill>
              </a:rPr>
              <a:t>supprimer</a:t>
            </a:r>
            <a:r>
              <a:rPr lang="en-US">
                <a:solidFill>
                  <a:srgbClr val="052E45"/>
                </a:solidFill>
              </a:rPr>
              <a:t> </a:t>
            </a:r>
            <a:r>
              <a:rPr lang="en-US" err="1">
                <a:solidFill>
                  <a:srgbClr val="052E45"/>
                </a:solidFill>
              </a:rPr>
              <a:t>vos</a:t>
            </a:r>
            <a:r>
              <a:rPr lang="en-US">
                <a:solidFill>
                  <a:srgbClr val="052E45"/>
                </a:solidFill>
              </a:rPr>
              <a:t> données sur les </a:t>
            </a:r>
            <a:r>
              <a:rPr lang="en-US" err="1">
                <a:solidFill>
                  <a:srgbClr val="052E45"/>
                </a:solidFill>
              </a:rPr>
              <a:t>différents</a:t>
            </a:r>
            <a:r>
              <a:rPr lang="en-US">
                <a:solidFill>
                  <a:srgbClr val="052E45"/>
                </a:solidFill>
              </a:rPr>
              <a:t> </a:t>
            </a:r>
            <a:r>
              <a:rPr lang="en-US" err="1">
                <a:solidFill>
                  <a:srgbClr val="052E45"/>
                </a:solidFill>
              </a:rPr>
              <a:t>appareils</a:t>
            </a:r>
            <a:r>
              <a:rPr lang="en-US">
                <a:solidFill>
                  <a:srgbClr val="052E45"/>
                </a:solidFill>
              </a:rPr>
              <a:t> </a:t>
            </a:r>
            <a:r>
              <a:rPr lang="en-US" err="1">
                <a:solidFill>
                  <a:srgbClr val="052E45"/>
                </a:solidFill>
              </a:rPr>
              <a:t>ou</a:t>
            </a:r>
            <a:r>
              <a:rPr lang="en-US">
                <a:solidFill>
                  <a:srgbClr val="052E45"/>
                </a:solidFill>
              </a:rPr>
              <a:t> </a:t>
            </a:r>
            <a:r>
              <a:rPr lang="en-US" err="1">
                <a:solidFill>
                  <a:srgbClr val="052E45"/>
                </a:solidFill>
              </a:rPr>
              <a:t>différentes</a:t>
            </a:r>
            <a:r>
              <a:rPr lang="en-US">
                <a:solidFill>
                  <a:srgbClr val="052E45"/>
                </a:solidFill>
              </a:rPr>
              <a:t> </a:t>
            </a:r>
            <a:r>
              <a:rPr lang="en-US" err="1">
                <a:solidFill>
                  <a:srgbClr val="052E45"/>
                </a:solidFill>
              </a:rPr>
              <a:t>plateformes</a:t>
            </a:r>
            <a:r>
              <a:rPr lang="en-US">
                <a:solidFill>
                  <a:srgbClr val="052E45"/>
                </a:solidFill>
              </a:rPr>
              <a:t> cloud / Tableau </a:t>
            </a:r>
            <a:r>
              <a:rPr lang="en-US" err="1">
                <a:solidFill>
                  <a:srgbClr val="052E45"/>
                </a:solidFill>
              </a:rPr>
              <a:t>bilan</a:t>
            </a:r>
            <a:br>
              <a:rPr lang="en-US">
                <a:solidFill>
                  <a:srgbClr val="052E45"/>
                </a:solidFill>
              </a:rPr>
            </a:br>
            <a:endParaRPr lang="en-US">
              <a:solidFill>
                <a:srgbClr val="052E45"/>
              </a:solidFill>
            </a:endParaRPr>
          </a:p>
          <a:p>
            <a:pPr marL="0" lvl="0" indent="0" algn="l" rtl="0">
              <a:spcBef>
                <a:spcPts val="0"/>
              </a:spcBef>
              <a:spcAft>
                <a:spcPts val="0"/>
              </a:spcAft>
              <a:buNone/>
            </a:pPr>
            <a:r>
              <a:rPr lang="en-US" sz="1800" b="1">
                <a:solidFill>
                  <a:srgbClr val="052E45"/>
                </a:solidFill>
                <a:latin typeface="Poppins"/>
                <a:ea typeface="Poppins"/>
                <a:cs typeface="Poppins"/>
                <a:sym typeface="Poppins"/>
              </a:rPr>
              <a:t>BILAN : </a:t>
            </a:r>
            <a:r>
              <a:rPr lang="en-US">
                <a:solidFill>
                  <a:srgbClr val="052E45"/>
                </a:solidFill>
              </a:rPr>
              <a:t>Via le </a:t>
            </a:r>
            <a:r>
              <a:rPr lang="en-US" err="1">
                <a:solidFill>
                  <a:srgbClr val="052E45"/>
                </a:solidFill>
              </a:rPr>
              <a:t>formulaire</a:t>
            </a:r>
            <a:r>
              <a:rPr lang="en-US">
                <a:solidFill>
                  <a:srgbClr val="052E45"/>
                </a:solidFill>
              </a:rPr>
              <a:t> sur </a:t>
            </a:r>
            <a:r>
              <a:rPr lang="en-US" err="1">
                <a:solidFill>
                  <a:srgbClr val="052E45"/>
                </a:solidFill>
              </a:rPr>
              <a:t>votre</a:t>
            </a:r>
            <a:r>
              <a:rPr lang="en-US">
                <a:solidFill>
                  <a:srgbClr val="052E45"/>
                </a:solidFill>
              </a:rPr>
              <a:t> </a:t>
            </a:r>
            <a:r>
              <a:rPr lang="en-US" err="1">
                <a:solidFill>
                  <a:srgbClr val="052E45"/>
                </a:solidFill>
              </a:rPr>
              <a:t>compte</a:t>
            </a:r>
            <a:r>
              <a:rPr lang="en-US">
                <a:solidFill>
                  <a:srgbClr val="052E45"/>
                </a:solidFill>
              </a:rPr>
              <a:t> : noter le type, la </a:t>
            </a:r>
            <a:r>
              <a:rPr lang="en-US" err="1">
                <a:solidFill>
                  <a:srgbClr val="052E45"/>
                </a:solidFill>
              </a:rPr>
              <a:t>quantité</a:t>
            </a:r>
            <a:r>
              <a:rPr lang="en-US">
                <a:solidFill>
                  <a:srgbClr val="052E45"/>
                </a:solidFill>
              </a:rPr>
              <a:t>, le </a:t>
            </a:r>
            <a:r>
              <a:rPr lang="en-US" err="1">
                <a:solidFill>
                  <a:srgbClr val="052E45"/>
                </a:solidFill>
              </a:rPr>
              <a:t>poids</a:t>
            </a:r>
            <a:r>
              <a:rPr lang="en-US">
                <a:solidFill>
                  <a:srgbClr val="052E45"/>
                </a:solidFill>
              </a:rPr>
              <a:t> total de données </a:t>
            </a:r>
            <a:r>
              <a:rPr lang="en-US" err="1">
                <a:solidFill>
                  <a:srgbClr val="052E45"/>
                </a:solidFill>
              </a:rPr>
              <a:t>supprimées</a:t>
            </a:r>
          </a:p>
        </p:txBody>
      </p:sp>
      <p:sp>
        <p:nvSpPr>
          <p:cNvPr id="500" name="Google Shape;500;p31"/>
          <p:cNvSpPr txBox="1"/>
          <p:nvPr/>
        </p:nvSpPr>
        <p:spPr>
          <a:xfrm>
            <a:off x="1006650" y="535950"/>
            <a:ext cx="5156700" cy="61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770"/>
              <a:buNone/>
            </a:pPr>
            <a:r>
              <a:rPr lang="en-US" sz="2400" b="1">
                <a:solidFill>
                  <a:srgbClr val="052E45"/>
                </a:solidFill>
                <a:latin typeface="Poppins"/>
                <a:ea typeface="Poppins"/>
                <a:cs typeface="Poppins"/>
                <a:sym typeface="Poppins"/>
              </a:rPr>
              <a:t>Digital Cleanup Données</a:t>
            </a:r>
            <a:endParaRPr sz="2400" b="1">
              <a:solidFill>
                <a:srgbClr val="052E45"/>
              </a:solidFill>
              <a:latin typeface="Poppins"/>
              <a:ea typeface="Poppins"/>
              <a:cs typeface="Poppins"/>
              <a:sym typeface="Poppins"/>
            </a:endParaRPr>
          </a:p>
        </p:txBody>
      </p:sp>
      <p:pic>
        <p:nvPicPr>
          <p:cNvPr id="502" name="Google Shape;502;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 y="168400"/>
            <a:ext cx="1136650" cy="1136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2"/>
          <p:cNvSpPr txBo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508" name="Google Shape;508;p32"/>
          <p:cNvSpPr txBo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509" name="Google Shape;509;p32"/>
          <p:cNvSpPr/>
          <p:nvPr/>
        </p:nvSpPr>
        <p:spPr>
          <a:xfrm>
            <a:off x="906625" y="965050"/>
            <a:ext cx="4570200" cy="34290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400" b="1" i="0" u="none" strike="noStrike" cap="none" dirty="0" err="1">
                <a:solidFill>
                  <a:srgbClr val="052E45"/>
                </a:solidFill>
                <a:latin typeface="Poppins"/>
                <a:ea typeface="Poppins"/>
                <a:cs typeface="Poppins"/>
                <a:sym typeface="Poppins"/>
              </a:rPr>
              <a:t>Pourquoi</a:t>
            </a:r>
            <a:r>
              <a:rPr lang="en-US" sz="2400" b="1" i="0" u="none" strike="noStrike" cap="none">
                <a:solidFill>
                  <a:srgbClr val="052E45"/>
                </a:solidFill>
                <a:latin typeface="Poppins"/>
                <a:ea typeface="Poppins"/>
                <a:cs typeface="Poppins"/>
                <a:sym typeface="Poppins"/>
              </a:rPr>
              <a:t> est-</a:t>
            </a:r>
            <a:r>
              <a:rPr lang="en-US" sz="2400" b="1" i="0" u="none" strike="noStrike" cap="none" dirty="0" err="1">
                <a:solidFill>
                  <a:srgbClr val="052E45"/>
                </a:solidFill>
                <a:latin typeface="Poppins"/>
                <a:ea typeface="Poppins"/>
                <a:cs typeface="Poppins"/>
                <a:sym typeface="Poppins"/>
              </a:rPr>
              <a:t>ce</a:t>
            </a:r>
            <a:r>
              <a:rPr lang="en-US" sz="2400" b="1" i="0" u="none" strike="noStrike" cap="none">
                <a:solidFill>
                  <a:srgbClr val="052E45"/>
                </a:solidFill>
                <a:latin typeface="Poppins"/>
                <a:ea typeface="Poppins"/>
                <a:cs typeface="Poppins"/>
                <a:sym typeface="Poppins"/>
              </a:rPr>
              <a:t> important de </a:t>
            </a:r>
            <a:r>
              <a:rPr lang="en-US" sz="2400" b="1" i="0" u="none" strike="noStrike" cap="none" dirty="0" err="1">
                <a:solidFill>
                  <a:srgbClr val="052E45"/>
                </a:solidFill>
                <a:latin typeface="Poppins"/>
                <a:ea typeface="Poppins"/>
                <a:cs typeface="Poppins"/>
                <a:sym typeface="Poppins"/>
              </a:rPr>
              <a:t>nettoyer</a:t>
            </a:r>
            <a:r>
              <a:rPr lang="en-US" sz="2400" b="1" i="0" u="none" strike="noStrike" cap="none">
                <a:solidFill>
                  <a:srgbClr val="052E45"/>
                </a:solidFill>
                <a:latin typeface="Poppins"/>
                <a:ea typeface="Poppins"/>
                <a:cs typeface="Poppins"/>
                <a:sym typeface="Poppins"/>
              </a:rPr>
              <a:t> </a:t>
            </a:r>
            <a:r>
              <a:rPr lang="en-US" sz="2400" b="1" i="0" u="none" strike="noStrike" cap="none" dirty="0" err="1">
                <a:solidFill>
                  <a:srgbClr val="052E45"/>
                </a:solidFill>
                <a:latin typeface="Poppins"/>
                <a:ea typeface="Poppins"/>
                <a:cs typeface="Poppins"/>
                <a:sym typeface="Poppins"/>
              </a:rPr>
              <a:t>ses</a:t>
            </a:r>
            <a:r>
              <a:rPr lang="en-US" sz="2400" b="1" i="0" u="none" strike="noStrike" cap="none">
                <a:solidFill>
                  <a:srgbClr val="052E45"/>
                </a:solidFill>
                <a:latin typeface="Poppins"/>
                <a:ea typeface="Poppins"/>
                <a:cs typeface="Poppins"/>
                <a:sym typeface="Poppins"/>
              </a:rPr>
              <a:t> données ?</a:t>
            </a:r>
            <a:endParaRPr sz="2400" i="0" u="none" strike="noStrike" cap="none">
              <a:solidFill>
                <a:srgbClr val="052E4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52E45"/>
                </a:solidFill>
                <a:latin typeface="Arial"/>
                <a:ea typeface="Arial"/>
                <a:cs typeface="Arial"/>
                <a:sym typeface="Arial"/>
              </a:rPr>
              <a:t>Accumuler</a:t>
            </a:r>
            <a:r>
              <a:rPr lang="en-US" sz="1400" b="0" i="0" u="none" strike="noStrike" cap="none" dirty="0">
                <a:solidFill>
                  <a:srgbClr val="052E45"/>
                </a:solidFill>
                <a:latin typeface="Arial"/>
                <a:ea typeface="Arial"/>
                <a:cs typeface="Arial"/>
                <a:sym typeface="Arial"/>
              </a:rPr>
              <a:t> des données sur son smartphone </a:t>
            </a:r>
            <a:r>
              <a:rPr lang="en-US" sz="1400" b="0" i="0" u="none" strike="noStrike" cap="none" dirty="0" err="1">
                <a:solidFill>
                  <a:srgbClr val="052E45"/>
                </a:solidFill>
                <a:latin typeface="Arial"/>
                <a:ea typeface="Arial"/>
                <a:cs typeface="Arial"/>
                <a:sym typeface="Arial"/>
              </a:rPr>
              <a:t>ou</a:t>
            </a:r>
            <a:r>
              <a:rPr lang="en-US" sz="1400" b="0" i="0" u="none" strike="noStrike" cap="none" dirty="0">
                <a:solidFill>
                  <a:srgbClr val="052E45"/>
                </a:solidFill>
                <a:latin typeface="Arial"/>
                <a:ea typeface="Arial"/>
                <a:cs typeface="Arial"/>
                <a:sym typeface="Arial"/>
              </a:rPr>
              <a:t> son </a:t>
            </a:r>
            <a:r>
              <a:rPr lang="en-US" sz="1400" b="0" i="0" u="none" strike="noStrike" cap="none" dirty="0" err="1">
                <a:solidFill>
                  <a:srgbClr val="052E45"/>
                </a:solidFill>
                <a:latin typeface="Arial"/>
                <a:ea typeface="Arial"/>
                <a:cs typeface="Arial"/>
                <a:sym typeface="Arial"/>
              </a:rPr>
              <a:t>ordinateur</a:t>
            </a:r>
            <a:r>
              <a:rPr lang="en-US" sz="1400" b="0" i="0" u="none" strike="noStrike" cap="none" dirty="0">
                <a:solidFill>
                  <a:srgbClr val="052E45"/>
                </a:solidFill>
                <a:latin typeface="Arial"/>
                <a:ea typeface="Arial"/>
                <a:cs typeface="Arial"/>
                <a:sym typeface="Arial"/>
              </a:rPr>
              <a:t>, </a:t>
            </a:r>
            <a:r>
              <a:rPr lang="en-US" sz="1400" b="0" i="0" u="none" strike="noStrike" cap="none" dirty="0" err="1">
                <a:solidFill>
                  <a:srgbClr val="052E45"/>
                </a:solidFill>
                <a:latin typeface="Arial"/>
                <a:ea typeface="Arial"/>
                <a:cs typeface="Arial"/>
                <a:sym typeface="Arial"/>
              </a:rPr>
              <a:t>c’est</a:t>
            </a:r>
            <a:r>
              <a:rPr lang="en-US" sz="1400" b="0" i="0" u="none" strike="noStrike" cap="none" dirty="0">
                <a:solidFill>
                  <a:srgbClr val="052E45"/>
                </a:solidFill>
                <a:latin typeface="Arial"/>
                <a:ea typeface="Arial"/>
                <a:cs typeface="Arial"/>
                <a:sym typeface="Arial"/>
              </a:rPr>
              <a:t> </a:t>
            </a:r>
            <a:r>
              <a:rPr lang="en-US" sz="1400" b="0" i="0" u="none" strike="noStrike" cap="none" dirty="0" err="1">
                <a:solidFill>
                  <a:srgbClr val="052E45"/>
                </a:solidFill>
                <a:latin typeface="Arial"/>
                <a:ea typeface="Arial"/>
                <a:cs typeface="Arial"/>
                <a:sym typeface="Arial"/>
              </a:rPr>
              <a:t>accélérer</a:t>
            </a:r>
            <a:r>
              <a:rPr lang="en-US" sz="1400" b="0" i="0" u="none" strike="noStrike" cap="none" dirty="0">
                <a:solidFill>
                  <a:srgbClr val="052E45"/>
                </a:solidFill>
                <a:latin typeface="Arial"/>
                <a:ea typeface="Arial"/>
                <a:cs typeface="Arial"/>
                <a:sym typeface="Arial"/>
              </a:rPr>
              <a:t> </a:t>
            </a:r>
            <a:r>
              <a:rPr lang="en-US" sz="1400" b="0" i="0" u="none" strike="noStrike" cap="none" dirty="0" err="1">
                <a:solidFill>
                  <a:srgbClr val="052E45"/>
                </a:solidFill>
                <a:latin typeface="Arial"/>
                <a:ea typeface="Arial"/>
                <a:cs typeface="Arial"/>
                <a:sym typeface="Arial"/>
              </a:rPr>
              <a:t>l’obsolescence</a:t>
            </a:r>
            <a:r>
              <a:rPr lang="en-US" sz="1400" b="0" i="0" u="none" strike="noStrike" cap="none" dirty="0">
                <a:solidFill>
                  <a:srgbClr val="052E45"/>
                </a:solidFill>
                <a:latin typeface="Arial"/>
                <a:ea typeface="Arial"/>
                <a:cs typeface="Arial"/>
                <a:sym typeface="Arial"/>
              </a:rPr>
              <a:t> de son matériel et augmenter la </a:t>
            </a:r>
            <a:r>
              <a:rPr lang="en-US" sz="1400" b="0" i="0" u="none" strike="noStrike" cap="none" dirty="0" err="1">
                <a:solidFill>
                  <a:srgbClr val="052E45"/>
                </a:solidFill>
                <a:latin typeface="Arial"/>
                <a:ea typeface="Arial"/>
                <a:cs typeface="Arial"/>
                <a:sym typeface="Arial"/>
              </a:rPr>
              <a:t>capacité</a:t>
            </a:r>
            <a:r>
              <a:rPr lang="en-US" sz="1400" b="0" i="0" u="none" strike="noStrike" cap="none" dirty="0">
                <a:solidFill>
                  <a:srgbClr val="052E45"/>
                </a:solidFill>
                <a:latin typeface="Arial"/>
                <a:ea typeface="Arial"/>
                <a:cs typeface="Arial"/>
                <a:sym typeface="Arial"/>
              </a:rPr>
              <a:t> de stockage </a:t>
            </a:r>
            <a:r>
              <a:rPr lang="en-US" sz="1400" b="0" i="0" u="none" strike="noStrike" cap="none" dirty="0" err="1">
                <a:solidFill>
                  <a:srgbClr val="052E45"/>
                </a:solidFill>
                <a:latin typeface="Arial"/>
                <a:ea typeface="Arial"/>
                <a:cs typeface="Arial"/>
                <a:sym typeface="Arial"/>
              </a:rPr>
              <a:t>nécessaire</a:t>
            </a:r>
            <a:r>
              <a:rPr lang="en-US" sz="1400" b="0" i="0" u="none" strike="noStrike" cap="none" dirty="0">
                <a:solidFill>
                  <a:srgbClr val="052E45"/>
                </a:solidFill>
                <a:latin typeface="Arial"/>
                <a:ea typeface="Arial"/>
                <a:cs typeface="Arial"/>
                <a:sym typeface="Arial"/>
              </a:rPr>
              <a:t> dans les data centers. </a:t>
            </a:r>
            <a:endParaRPr lang="en-US" sz="14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52E45"/>
                </a:solidFill>
                <a:latin typeface="Arial"/>
                <a:ea typeface="Arial"/>
                <a:cs typeface="Arial"/>
                <a:sym typeface="Arial"/>
              </a:rPr>
              <a:t>Nettoyer</a:t>
            </a:r>
            <a:r>
              <a:rPr lang="en-US" sz="1400" b="0" i="0" u="none" strike="noStrike" cap="none" dirty="0">
                <a:solidFill>
                  <a:srgbClr val="052E45"/>
                </a:solidFill>
                <a:latin typeface="Arial"/>
                <a:ea typeface="Arial"/>
                <a:cs typeface="Arial"/>
                <a:sym typeface="Arial"/>
              </a:rPr>
              <a:t> son smartphone </a:t>
            </a:r>
            <a:r>
              <a:rPr lang="en-US" sz="1400" b="0" i="0" u="none" strike="noStrike" cap="none" dirty="0" err="1">
                <a:solidFill>
                  <a:srgbClr val="052E45"/>
                </a:solidFill>
                <a:latin typeface="Arial"/>
                <a:ea typeface="Arial"/>
                <a:cs typeface="Arial"/>
                <a:sym typeface="Arial"/>
              </a:rPr>
              <a:t>ou</a:t>
            </a:r>
            <a:r>
              <a:rPr lang="en-US" sz="1400" b="0" i="0" u="none" strike="noStrike" cap="none" dirty="0">
                <a:solidFill>
                  <a:srgbClr val="052E45"/>
                </a:solidFill>
                <a:latin typeface="Arial"/>
                <a:ea typeface="Arial"/>
                <a:cs typeface="Arial"/>
                <a:sym typeface="Arial"/>
              </a:rPr>
              <a:t> son </a:t>
            </a:r>
            <a:r>
              <a:rPr lang="en-US" sz="1400" b="0" i="0" u="none" strike="noStrike" cap="none" dirty="0" err="1">
                <a:solidFill>
                  <a:srgbClr val="052E45"/>
                </a:solidFill>
                <a:latin typeface="Arial"/>
                <a:ea typeface="Arial"/>
                <a:cs typeface="Arial"/>
                <a:sym typeface="Arial"/>
              </a:rPr>
              <a:t>ordinateur</a:t>
            </a:r>
            <a:r>
              <a:rPr lang="en-US" sz="1400" b="0" i="0" u="none" strike="noStrike" cap="none" dirty="0">
                <a:solidFill>
                  <a:srgbClr val="052E45"/>
                </a:solidFill>
                <a:latin typeface="Arial"/>
                <a:ea typeface="Arial"/>
                <a:cs typeface="Arial"/>
                <a:sym typeface="Arial"/>
              </a:rPr>
              <a:t>, </a:t>
            </a:r>
            <a:endParaRPr lang="en-US" sz="14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52E45"/>
                </a:solidFill>
                <a:latin typeface="Arial"/>
                <a:ea typeface="Arial"/>
                <a:cs typeface="Arial"/>
                <a:sym typeface="Arial"/>
              </a:rPr>
              <a:t>c’est</a:t>
            </a:r>
            <a:r>
              <a:rPr lang="en-US" sz="1400" b="0" i="0" u="none" strike="noStrike" cap="none" dirty="0">
                <a:solidFill>
                  <a:srgbClr val="052E45"/>
                </a:solidFill>
                <a:latin typeface="Arial"/>
                <a:ea typeface="Arial"/>
                <a:cs typeface="Arial"/>
                <a:sym typeface="Arial"/>
              </a:rPr>
              <a:t> </a:t>
            </a:r>
            <a:r>
              <a:rPr lang="en-US" sz="1400" b="0" i="0" u="none" strike="noStrike" cap="none" dirty="0" err="1">
                <a:solidFill>
                  <a:srgbClr val="052E45"/>
                </a:solidFill>
                <a:latin typeface="Arial"/>
                <a:ea typeface="Arial"/>
                <a:cs typeface="Arial"/>
                <a:sym typeface="Arial"/>
              </a:rPr>
              <a:t>alléger</a:t>
            </a:r>
            <a:r>
              <a:rPr lang="en-US" sz="1400" b="0" i="0" u="none" strike="noStrike" cap="none" dirty="0">
                <a:solidFill>
                  <a:srgbClr val="052E45"/>
                </a:solidFill>
                <a:latin typeface="Arial"/>
                <a:ea typeface="Arial"/>
                <a:cs typeface="Arial"/>
                <a:sym typeface="Arial"/>
              </a:rPr>
              <a:t> son </a:t>
            </a:r>
            <a:r>
              <a:rPr lang="en-US" sz="1400" b="0" i="0" u="none" strike="noStrike" cap="none" dirty="0" err="1">
                <a:solidFill>
                  <a:srgbClr val="052E45"/>
                </a:solidFill>
                <a:latin typeface="Arial"/>
                <a:ea typeface="Arial"/>
                <a:cs typeface="Arial"/>
                <a:sym typeface="Arial"/>
              </a:rPr>
              <a:t>équipement</a:t>
            </a:r>
            <a:r>
              <a:rPr lang="en-US" sz="1400" b="0" i="0" u="none" strike="noStrike" cap="none" dirty="0">
                <a:solidFill>
                  <a:srgbClr val="052E45"/>
                </a:solidFill>
                <a:latin typeface="Arial"/>
                <a:ea typeface="Arial"/>
                <a:cs typeface="Arial"/>
                <a:sym typeface="Arial"/>
              </a:rPr>
              <a:t>, </a:t>
            </a:r>
            <a:r>
              <a:rPr lang="en-US" sz="1400" b="0" i="0" u="none" strike="noStrike" cap="none" dirty="0" err="1">
                <a:solidFill>
                  <a:srgbClr val="052E45"/>
                </a:solidFill>
                <a:latin typeface="Arial"/>
                <a:ea typeface="Arial"/>
                <a:cs typeface="Arial"/>
                <a:sym typeface="Arial"/>
              </a:rPr>
              <a:t>favoriser</a:t>
            </a:r>
            <a:r>
              <a:rPr lang="en-US" sz="1400" b="0" i="0" u="none" strike="noStrike" cap="none" dirty="0">
                <a:solidFill>
                  <a:srgbClr val="052E45"/>
                </a:solidFill>
                <a:latin typeface="Arial"/>
                <a:ea typeface="Arial"/>
                <a:cs typeface="Arial"/>
                <a:sym typeface="Arial"/>
              </a:rPr>
              <a:t> </a:t>
            </a:r>
            <a:r>
              <a:rPr lang="en-US" sz="1400" b="0" i="0" u="none" strike="noStrike" cap="none" dirty="0" err="1">
                <a:solidFill>
                  <a:srgbClr val="052E45"/>
                </a:solidFill>
                <a:latin typeface="Arial"/>
                <a:ea typeface="Arial"/>
                <a:cs typeface="Arial"/>
                <a:sym typeface="Arial"/>
              </a:rPr>
              <a:t>sa</a:t>
            </a:r>
            <a:r>
              <a:rPr lang="en-US" sz="1400" b="0" i="0" u="none" strike="noStrike" cap="none" dirty="0">
                <a:solidFill>
                  <a:srgbClr val="052E45"/>
                </a:solidFill>
                <a:latin typeface="Arial"/>
                <a:ea typeface="Arial"/>
                <a:cs typeface="Arial"/>
                <a:sym typeface="Arial"/>
              </a:rPr>
              <a:t> </a:t>
            </a:r>
            <a:endParaRPr lang="en-US" sz="14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52E45"/>
                </a:solidFill>
                <a:latin typeface="Arial"/>
                <a:ea typeface="Arial"/>
                <a:cs typeface="Arial"/>
                <a:sym typeface="Arial"/>
              </a:rPr>
              <a:t>performance et </a:t>
            </a:r>
            <a:r>
              <a:rPr lang="en-US" sz="1400" b="0" i="0" u="none" strike="noStrike" cap="none" dirty="0" err="1">
                <a:solidFill>
                  <a:srgbClr val="052E45"/>
                </a:solidFill>
                <a:latin typeface="Arial"/>
                <a:ea typeface="Arial"/>
                <a:cs typeface="Arial"/>
                <a:sym typeface="Arial"/>
              </a:rPr>
              <a:t>allonger</a:t>
            </a:r>
            <a:r>
              <a:rPr lang="en-US" sz="1400" b="0" i="0" u="none" strike="noStrike" cap="none" dirty="0">
                <a:solidFill>
                  <a:srgbClr val="052E45"/>
                </a:solidFill>
                <a:latin typeface="Arial"/>
                <a:ea typeface="Arial"/>
                <a:cs typeface="Arial"/>
                <a:sym typeface="Arial"/>
              </a:rPr>
              <a:t> </a:t>
            </a:r>
            <a:r>
              <a:rPr lang="en-US" sz="1400" b="0" i="0" u="none" strike="noStrike" cap="none" dirty="0" err="1">
                <a:solidFill>
                  <a:srgbClr val="052E45"/>
                </a:solidFill>
                <a:latin typeface="Arial"/>
                <a:ea typeface="Arial"/>
                <a:cs typeface="Arial"/>
                <a:sym typeface="Arial"/>
              </a:rPr>
              <a:t>sa</a:t>
            </a:r>
            <a:r>
              <a:rPr lang="en-US" sz="1400" b="0" i="0" u="none" strike="noStrike" cap="none" dirty="0">
                <a:solidFill>
                  <a:srgbClr val="052E45"/>
                </a:solidFill>
                <a:latin typeface="Arial"/>
                <a:ea typeface="Arial"/>
                <a:cs typeface="Arial"/>
                <a:sym typeface="Arial"/>
              </a:rPr>
              <a:t> durée de vie ! </a:t>
            </a: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510" name="Google Shape;510;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91057" y="0"/>
            <a:ext cx="3433186" cy="51435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3"/>
          <p:cNvSpPr txBox="1"/>
          <p:nvPr/>
        </p:nvSpPr>
        <p:spPr>
          <a:xfrm>
            <a:off x="8709184" y="4902251"/>
            <a:ext cx="548700" cy="393600"/>
          </a:xfrm>
          <a:prstGeom prst="rect">
            <a:avLst/>
          </a:prstGeom>
          <a:noFill/>
          <a:ln>
            <a:noFill/>
          </a:ln>
        </p:spPr>
        <p:txBody>
          <a:bodyPr spcFirstLastPara="1" wrap="square" lIns="68400" tIns="34200" rIns="68400" bIns="342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516" name="Google Shape;516;p33"/>
          <p:cNvSpPr/>
          <p:nvPr/>
        </p:nvSpPr>
        <p:spPr>
          <a:xfrm>
            <a:off x="588975" y="802475"/>
            <a:ext cx="7254600" cy="26808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52E45"/>
                </a:solidFill>
                <a:latin typeface="Poppins"/>
                <a:ea typeface="Poppins"/>
                <a:cs typeface="Poppins"/>
                <a:sym typeface="Poppins"/>
              </a:rPr>
              <a:t>Notre </a:t>
            </a:r>
            <a:r>
              <a:rPr lang="en-US" sz="2600" b="1" i="0" u="none" strike="noStrike" cap="none" dirty="0" err="1">
                <a:solidFill>
                  <a:srgbClr val="052E45"/>
                </a:solidFill>
                <a:latin typeface="Poppins"/>
                <a:ea typeface="Poppins"/>
                <a:cs typeface="Poppins"/>
                <a:sym typeface="Poppins"/>
              </a:rPr>
              <a:t>périmètre</a:t>
            </a:r>
            <a:r>
              <a:rPr lang="en-US" sz="2600" b="1" i="0" u="none" strike="noStrike" cap="none">
                <a:solidFill>
                  <a:srgbClr val="052E45"/>
                </a:solidFill>
                <a:latin typeface="Poppins"/>
                <a:ea typeface="Poppins"/>
                <a:cs typeface="Poppins"/>
                <a:sym typeface="Poppins"/>
              </a:rPr>
              <a:t> Digital Cleanup Données</a:t>
            </a:r>
            <a:endParaRPr sz="2600" b="1" i="0" u="none" strike="noStrike" cap="none">
              <a:solidFill>
                <a:srgbClr val="052E4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br>
              <a:rPr lang="en-US" sz="1900" b="1" dirty="0">
                <a:latin typeface="Poppins"/>
                <a:ea typeface="Poppins"/>
                <a:cs typeface="Poppins"/>
              </a:rPr>
            </a:br>
            <a:endParaRPr sz="1900" b="1" i="0" u="none" strike="noStrike" cap="none">
              <a:solidFill>
                <a:srgbClr val="000000"/>
              </a:solidFill>
              <a:latin typeface="Poppins"/>
              <a:ea typeface="Poppins"/>
              <a:cs typeface="Poppins"/>
              <a:sym typeface="Poppins"/>
            </a:endParaRPr>
          </a:p>
          <a:p>
            <a:pPr marL="457200" marR="0" lvl="0" indent="-349250" algn="l" rtl="0">
              <a:lnSpc>
                <a:spcPct val="100000"/>
              </a:lnSpc>
              <a:spcBef>
                <a:spcPts val="0"/>
              </a:spcBef>
              <a:spcAft>
                <a:spcPts val="0"/>
              </a:spcAft>
              <a:buClr>
                <a:srgbClr val="E7639B"/>
              </a:buClr>
              <a:buSzPts val="1900"/>
              <a:buFont typeface="Poppins"/>
              <a:buChar char="➔"/>
            </a:pPr>
            <a:r>
              <a:rPr lang="en-US" sz="1900" i="0" u="none" strike="noStrike" cap="none" dirty="0">
                <a:solidFill>
                  <a:srgbClr val="E7639B"/>
                </a:solidFill>
                <a:ea typeface="Poppins"/>
                <a:cs typeface="Poppins"/>
                <a:sym typeface="Poppins"/>
              </a:rPr>
              <a:t>Nos </a:t>
            </a:r>
            <a:r>
              <a:rPr lang="en-US" sz="1900" i="0" u="none" strike="noStrike" cap="none" err="1">
                <a:solidFill>
                  <a:srgbClr val="E7639B"/>
                </a:solidFill>
                <a:ea typeface="Poppins"/>
                <a:cs typeface="Poppins"/>
                <a:sym typeface="Poppins"/>
              </a:rPr>
              <a:t>boîtes</a:t>
            </a:r>
            <a:r>
              <a:rPr lang="en-US" sz="1900" i="0" u="none" strike="noStrike" cap="none" dirty="0">
                <a:solidFill>
                  <a:srgbClr val="E7639B"/>
                </a:solidFill>
                <a:ea typeface="Poppins"/>
                <a:cs typeface="Poppins"/>
                <a:sym typeface="Poppins"/>
              </a:rPr>
              <a:t> mails</a:t>
            </a:r>
            <a:endParaRPr lang="en-US" sz="1900" i="0" u="none" strike="noStrike" cap="none">
              <a:solidFill>
                <a:srgbClr val="E7639B"/>
              </a:solidFill>
              <a:ea typeface="Poppins"/>
              <a:cs typeface="Poppins"/>
            </a:endParaRPr>
          </a:p>
          <a:p>
            <a:pPr marL="457200" marR="0" lvl="0" indent="-349250" algn="l" rtl="0">
              <a:lnSpc>
                <a:spcPct val="100000"/>
              </a:lnSpc>
              <a:spcBef>
                <a:spcPts val="0"/>
              </a:spcBef>
              <a:spcAft>
                <a:spcPts val="0"/>
              </a:spcAft>
              <a:buClr>
                <a:srgbClr val="E7639B"/>
              </a:buClr>
              <a:buSzPts val="1900"/>
              <a:buFont typeface="Poppins"/>
              <a:buChar char="➔"/>
            </a:pPr>
            <a:r>
              <a:rPr lang="en-US" sz="1900" i="0" u="none" strike="noStrike" cap="none" dirty="0">
                <a:solidFill>
                  <a:srgbClr val="E7639B"/>
                </a:solidFill>
                <a:ea typeface="Poppins"/>
                <a:cs typeface="Poppins"/>
                <a:sym typeface="Poppins"/>
              </a:rPr>
              <a:t>Nos </a:t>
            </a:r>
            <a:r>
              <a:rPr lang="en-US" sz="1900" i="0" u="none" strike="noStrike" cap="none" err="1">
                <a:solidFill>
                  <a:srgbClr val="E7639B"/>
                </a:solidFill>
                <a:ea typeface="Poppins"/>
                <a:cs typeface="Poppins"/>
                <a:sym typeface="Poppins"/>
              </a:rPr>
              <a:t>ordinateurs</a:t>
            </a:r>
            <a:r>
              <a:rPr lang="en-US" sz="1900" i="0" u="none" strike="noStrike" cap="none" dirty="0">
                <a:solidFill>
                  <a:srgbClr val="E7639B"/>
                </a:solidFill>
                <a:ea typeface="Poppins"/>
                <a:cs typeface="Poppins"/>
                <a:sym typeface="Poppins"/>
              </a:rPr>
              <a:t>, </a:t>
            </a:r>
            <a:r>
              <a:rPr lang="en-US" sz="1900" i="0" u="none" strike="noStrike" cap="none" err="1">
                <a:solidFill>
                  <a:srgbClr val="E7639B"/>
                </a:solidFill>
                <a:ea typeface="Poppins"/>
                <a:cs typeface="Poppins"/>
                <a:sym typeface="Poppins"/>
              </a:rPr>
              <a:t>serveurs</a:t>
            </a:r>
            <a:r>
              <a:rPr lang="en-US" sz="1900" i="0" u="none" strike="noStrike" cap="none" dirty="0">
                <a:solidFill>
                  <a:srgbClr val="E7639B"/>
                </a:solidFill>
                <a:ea typeface="Poppins"/>
                <a:cs typeface="Poppins"/>
                <a:sym typeface="Poppins"/>
              </a:rPr>
              <a:t> </a:t>
            </a:r>
            <a:br>
              <a:rPr lang="en-US" sz="1900" i="0" u="none" strike="noStrike" cap="none" dirty="0">
                <a:ea typeface="Poppins"/>
                <a:cs typeface="Poppins"/>
              </a:rPr>
            </a:br>
            <a:r>
              <a:rPr lang="en-US" sz="1900" i="0" u="none" strike="noStrike" cap="none" err="1">
                <a:solidFill>
                  <a:srgbClr val="E7639B"/>
                </a:solidFill>
                <a:ea typeface="Poppins"/>
                <a:cs typeface="Poppins"/>
                <a:sym typeface="Poppins"/>
              </a:rPr>
              <a:t>ou</a:t>
            </a:r>
            <a:r>
              <a:rPr lang="en-US" sz="1900" i="0" u="none" strike="noStrike" cap="none" dirty="0">
                <a:solidFill>
                  <a:srgbClr val="E7639B"/>
                </a:solidFill>
                <a:ea typeface="Poppins"/>
                <a:cs typeface="Poppins"/>
                <a:sym typeface="Poppins"/>
              </a:rPr>
              <a:t> données cloud</a:t>
            </a:r>
            <a:endParaRPr lang="en-US" sz="1900" i="0" u="none" strike="noStrike" cap="none">
              <a:solidFill>
                <a:srgbClr val="E7639B"/>
              </a:solidFill>
              <a:ea typeface="Poppins"/>
              <a:cs typeface="Poppins"/>
            </a:endParaRPr>
          </a:p>
          <a:p>
            <a:pPr marL="457200" marR="0" lvl="0" indent="-349250" algn="l" rtl="0">
              <a:lnSpc>
                <a:spcPct val="100000"/>
              </a:lnSpc>
              <a:spcBef>
                <a:spcPts val="0"/>
              </a:spcBef>
              <a:spcAft>
                <a:spcPts val="0"/>
              </a:spcAft>
              <a:buClr>
                <a:srgbClr val="E7639B"/>
              </a:buClr>
              <a:buSzPts val="1900"/>
              <a:buFont typeface="Poppins"/>
              <a:buChar char="➔"/>
            </a:pPr>
            <a:r>
              <a:rPr lang="en-US" sz="1900" i="0" u="none" strike="noStrike" cap="none" dirty="0">
                <a:solidFill>
                  <a:srgbClr val="E7639B"/>
                </a:solidFill>
                <a:ea typeface="Poppins"/>
                <a:cs typeface="Poppins"/>
                <a:sym typeface="Poppins"/>
              </a:rPr>
              <a:t>Nos </a:t>
            </a:r>
            <a:r>
              <a:rPr lang="en-US" sz="1900" i="0" u="none" strike="noStrike" cap="none" err="1">
                <a:solidFill>
                  <a:srgbClr val="E7639B"/>
                </a:solidFill>
                <a:ea typeface="Poppins"/>
                <a:cs typeface="Poppins"/>
                <a:sym typeface="Poppins"/>
              </a:rPr>
              <a:t>téléphones</a:t>
            </a:r>
            <a:r>
              <a:rPr lang="en-US" sz="1900" i="0" u="none" strike="noStrike" cap="none" dirty="0">
                <a:solidFill>
                  <a:srgbClr val="E7639B"/>
                </a:solidFill>
                <a:ea typeface="Poppins"/>
                <a:cs typeface="Poppins"/>
                <a:sym typeface="Poppins"/>
              </a:rPr>
              <a:t> et </a:t>
            </a:r>
            <a:r>
              <a:rPr lang="en-US" sz="1900" i="0" u="none" strike="noStrike" cap="none" err="1">
                <a:solidFill>
                  <a:srgbClr val="E7639B"/>
                </a:solidFill>
                <a:ea typeface="Poppins"/>
                <a:cs typeface="Poppins"/>
                <a:sym typeface="Poppins"/>
              </a:rPr>
              <a:t>tablettes</a:t>
            </a:r>
            <a:endParaRPr lang="en-US" sz="1900" i="0" u="none" strike="noStrike" cap="none">
              <a:solidFill>
                <a:srgbClr val="E7639B"/>
              </a:solidFill>
              <a:ea typeface="Poppins"/>
              <a:cs typeface="Poppins"/>
            </a:endParaRPr>
          </a:p>
          <a:p>
            <a:pPr marL="457200" marR="0" lvl="0" indent="-349250" algn="l" rtl="0">
              <a:lnSpc>
                <a:spcPct val="100000"/>
              </a:lnSpc>
              <a:spcBef>
                <a:spcPts val="0"/>
              </a:spcBef>
              <a:spcAft>
                <a:spcPts val="0"/>
              </a:spcAft>
              <a:buClr>
                <a:srgbClr val="E7639B"/>
              </a:buClr>
              <a:buSzPts val="1900"/>
              <a:buFont typeface="Poppins"/>
              <a:buChar char="➔"/>
            </a:pPr>
            <a:r>
              <a:rPr lang="en-US" sz="1900" i="0" u="none" strike="noStrike" cap="none" dirty="0">
                <a:solidFill>
                  <a:srgbClr val="E7639B"/>
                </a:solidFill>
                <a:ea typeface="Poppins"/>
                <a:cs typeface="Poppins"/>
                <a:sym typeface="Poppins"/>
              </a:rPr>
              <a:t>Nos réseaux </a:t>
            </a:r>
            <a:r>
              <a:rPr lang="en-US" sz="1900" i="0" u="none" strike="noStrike" cap="none" err="1">
                <a:solidFill>
                  <a:srgbClr val="E7639B"/>
                </a:solidFill>
                <a:ea typeface="Poppins"/>
                <a:cs typeface="Poppins"/>
                <a:sym typeface="Poppins"/>
              </a:rPr>
              <a:t>sociaux</a:t>
            </a: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518" name="Google Shape;518;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94399" y="2024200"/>
            <a:ext cx="3225426" cy="21419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5">
          <a:extLst>
            <a:ext uri="{FF2B5EF4-FFF2-40B4-BE49-F238E27FC236}">
              <a16:creationId xmlns:a16="http://schemas.microsoft.com/office/drawing/2014/main" id="{2BC5709F-9EBB-0DEE-94B3-0C8440CE9581}"/>
            </a:ext>
          </a:extLst>
        </p:cNvPr>
        <p:cNvGrpSpPr/>
        <p:nvPr/>
      </p:nvGrpSpPr>
      <p:grpSpPr>
        <a:xfrm>
          <a:off x="0" y="0"/>
          <a:ext cx="0" cy="0"/>
          <a:chOff x="0" y="0"/>
          <a:chExt cx="0" cy="0"/>
        </a:xfrm>
      </p:grpSpPr>
      <p:sp>
        <p:nvSpPr>
          <p:cNvPr id="827" name="Google Shape;827;g337f7921900_5_16">
            <a:extLst>
              <a:ext uri="{FF2B5EF4-FFF2-40B4-BE49-F238E27FC236}">
                <a16:creationId xmlns:a16="http://schemas.microsoft.com/office/drawing/2014/main" id="{9DD58862-8DF1-E5E8-821B-A64B77416A9A}"/>
              </a:ext>
            </a:extLst>
          </p:cNvPr>
          <p:cNvSpPr txBox="1"/>
          <p:nvPr/>
        </p:nvSpPr>
        <p:spPr>
          <a:xfrm>
            <a:off x="883274" y="1214725"/>
            <a:ext cx="4875900" cy="994200"/>
          </a:xfrm>
          <a:prstGeom prst="rect">
            <a:avLst/>
          </a:prstGeom>
          <a:noFill/>
          <a:ln>
            <a:noFill/>
          </a:ln>
        </p:spPr>
        <p:txBody>
          <a:bodyPr spcFirstLastPara="1" wrap="square" lIns="68575" tIns="34275" rIns="68575" bIns="34275" anchor="ctr" anchorCtr="0">
            <a:normAutofit lnSpcReduction="10000"/>
          </a:bodyPr>
          <a:lstStyle/>
          <a:p>
            <a:pPr marL="0" marR="0" lvl="0" indent="0" algn="l" rtl="0">
              <a:lnSpc>
                <a:spcPct val="90000"/>
              </a:lnSpc>
              <a:spcBef>
                <a:spcPts val="0"/>
              </a:spcBef>
              <a:spcAft>
                <a:spcPts val="0"/>
              </a:spcAft>
              <a:buClr>
                <a:srgbClr val="000000"/>
              </a:buClr>
              <a:buSzPts val="3300"/>
              <a:buFont typeface="Chau Philomene One"/>
              <a:buNone/>
            </a:pPr>
            <a:r>
              <a:rPr lang="en-US" sz="2400" b="1">
                <a:solidFill>
                  <a:srgbClr val="052E45"/>
                </a:solidFill>
                <a:latin typeface="Poppins"/>
                <a:ea typeface="Poppins"/>
                <a:cs typeface="Poppins"/>
                <a:sym typeface="Poppins"/>
              </a:rPr>
              <a:t>N’oubliez pas de remonter votre bilan une fois votre opération terminée ! </a:t>
            </a:r>
            <a:endParaRPr sz="1100" b="1" i="0" u="none" strike="noStrike" cap="none">
              <a:solidFill>
                <a:srgbClr val="052E45"/>
              </a:solidFill>
              <a:latin typeface="Poppins"/>
              <a:ea typeface="Poppins"/>
              <a:cs typeface="Poppins"/>
              <a:sym typeface="Poppins"/>
            </a:endParaRPr>
          </a:p>
        </p:txBody>
      </p:sp>
      <p:sp>
        <p:nvSpPr>
          <p:cNvPr id="828" name="Google Shape;828;g337f7921900_5_16">
            <a:extLst>
              <a:ext uri="{FF2B5EF4-FFF2-40B4-BE49-F238E27FC236}">
                <a16:creationId xmlns:a16="http://schemas.microsoft.com/office/drawing/2014/main" id="{7A76FE43-6C7F-3E71-12B2-E175C39ECD00}"/>
              </a:ext>
            </a:extLst>
          </p:cNvPr>
          <p:cNvSpPr txBox="1"/>
          <p:nvPr/>
        </p:nvSpPr>
        <p:spPr>
          <a:xfrm>
            <a:off x="883275" y="2584112"/>
            <a:ext cx="7391511" cy="1019788"/>
          </a:xfrm>
          <a:prstGeom prst="rect">
            <a:avLst/>
          </a:prstGeom>
          <a:noFill/>
          <a:ln>
            <a:noFill/>
          </a:ln>
        </p:spPr>
        <p:txBody>
          <a:bodyPr spcFirstLastPara="1" wrap="square" lIns="68575" tIns="34275" rIns="68575" bIns="34275" anchor="ctr" anchorCtr="0">
            <a:normAutofit/>
          </a:bodyPr>
          <a:lstStyle/>
          <a:p>
            <a:pPr marL="0" lvl="0" indent="0" algn="just" rtl="0">
              <a:spcBef>
                <a:spcPts val="0"/>
              </a:spcBef>
              <a:spcAft>
                <a:spcPts val="0"/>
              </a:spcAft>
              <a:buClr>
                <a:schemeClr val="dk1"/>
              </a:buClr>
              <a:buSzPct val="100000"/>
              <a:buFont typeface="Arial"/>
              <a:buNone/>
            </a:pPr>
            <a:r>
              <a:rPr lang="en-US" dirty="0">
                <a:solidFill>
                  <a:srgbClr val="052E45"/>
                </a:solidFill>
                <a:latin typeface="Poppins"/>
                <a:ea typeface="Poppins"/>
                <a:cs typeface="Poppins"/>
                <a:sym typeface="Poppins"/>
              </a:rPr>
              <a:t>Vous </a:t>
            </a:r>
            <a:r>
              <a:rPr lang="en-US" dirty="0" err="1">
                <a:solidFill>
                  <a:srgbClr val="052E45"/>
                </a:solidFill>
                <a:latin typeface="Poppins"/>
                <a:ea typeface="Poppins"/>
                <a:cs typeface="Poppins"/>
                <a:sym typeface="Poppins"/>
              </a:rPr>
              <a:t>trouverez</a:t>
            </a:r>
            <a:r>
              <a:rPr lang="en-US" dirty="0">
                <a:solidFill>
                  <a:srgbClr val="052E45"/>
                </a:solidFill>
                <a:latin typeface="Poppins"/>
                <a:ea typeface="Poppins"/>
                <a:cs typeface="Poppins"/>
                <a:sym typeface="Poppins"/>
              </a:rPr>
              <a:t> un tableau pour </a:t>
            </a:r>
            <a:r>
              <a:rPr lang="en-US" dirty="0" err="1">
                <a:solidFill>
                  <a:srgbClr val="052E45"/>
                </a:solidFill>
                <a:latin typeface="Poppins"/>
                <a:ea typeface="Poppins"/>
                <a:cs typeface="Poppins"/>
                <a:sym typeface="Poppins"/>
              </a:rPr>
              <a:t>votre</a:t>
            </a:r>
            <a:r>
              <a:rPr lang="en-US" dirty="0">
                <a:solidFill>
                  <a:srgbClr val="052E45"/>
                </a:solidFill>
                <a:latin typeface="Poppins"/>
                <a:ea typeface="Poppins"/>
                <a:cs typeface="Poppins"/>
                <a:sym typeface="Poppins"/>
              </a:rPr>
              <a:t> aider à </a:t>
            </a:r>
            <a:r>
              <a:rPr lang="en-US" dirty="0" err="1">
                <a:solidFill>
                  <a:srgbClr val="052E45"/>
                </a:solidFill>
                <a:latin typeface="Poppins"/>
                <a:ea typeface="Poppins"/>
                <a:cs typeface="Poppins"/>
                <a:sym typeface="Poppins"/>
              </a:rPr>
              <a:t>remonter</a:t>
            </a:r>
            <a:r>
              <a:rPr lang="en-US" dirty="0">
                <a:solidFill>
                  <a:srgbClr val="052E45"/>
                </a:solidFill>
                <a:latin typeface="Poppins"/>
                <a:ea typeface="Poppins"/>
                <a:cs typeface="Poppins"/>
                <a:sym typeface="Poppins"/>
              </a:rPr>
              <a:t> </a:t>
            </a:r>
            <a:r>
              <a:rPr lang="en-US" dirty="0" err="1">
                <a:solidFill>
                  <a:srgbClr val="052E45"/>
                </a:solidFill>
                <a:latin typeface="Poppins"/>
                <a:ea typeface="Poppins"/>
                <a:cs typeface="Poppins"/>
                <a:sym typeface="Poppins"/>
              </a:rPr>
              <a:t>votre</a:t>
            </a:r>
            <a:r>
              <a:rPr lang="en-US" dirty="0">
                <a:solidFill>
                  <a:srgbClr val="052E45"/>
                </a:solidFill>
                <a:latin typeface="Poppins"/>
                <a:ea typeface="Poppins"/>
                <a:cs typeface="Poppins"/>
                <a:sym typeface="Poppins"/>
              </a:rPr>
              <a:t> </a:t>
            </a:r>
            <a:r>
              <a:rPr lang="en-US" dirty="0" err="1">
                <a:solidFill>
                  <a:srgbClr val="052E45"/>
                </a:solidFill>
                <a:latin typeface="Poppins"/>
                <a:ea typeface="Poppins"/>
                <a:cs typeface="Poppins"/>
                <a:sym typeface="Poppins"/>
              </a:rPr>
              <a:t>bilan</a:t>
            </a:r>
            <a:r>
              <a:rPr lang="en-US" dirty="0">
                <a:solidFill>
                  <a:srgbClr val="052E45"/>
                </a:solidFill>
                <a:latin typeface="Poppins"/>
                <a:ea typeface="Poppins"/>
                <a:cs typeface="Poppins"/>
                <a:sym typeface="Poppins"/>
              </a:rPr>
              <a:t> sur le site internet </a:t>
            </a:r>
            <a:r>
              <a:rPr lang="en-US" u="sng" dirty="0">
                <a:solidFill>
                  <a:srgbClr val="E7639B"/>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https://digital-cleanup-day.fr/</a:t>
            </a:r>
            <a:r>
              <a:rPr lang="en-US" dirty="0">
                <a:solidFill>
                  <a:srgbClr val="052E45"/>
                </a:solidFill>
                <a:latin typeface="Poppins"/>
                <a:ea typeface="Poppins"/>
                <a:cs typeface="Poppins"/>
                <a:sym typeface="Poppins"/>
              </a:rPr>
              <a:t> dans &gt; Espace </a:t>
            </a:r>
            <a:r>
              <a:rPr lang="en-US" dirty="0" err="1">
                <a:solidFill>
                  <a:srgbClr val="052E45"/>
                </a:solidFill>
                <a:latin typeface="Poppins"/>
                <a:ea typeface="Poppins"/>
                <a:cs typeface="Poppins"/>
                <a:sym typeface="Poppins"/>
              </a:rPr>
              <a:t>connecté</a:t>
            </a:r>
            <a:r>
              <a:rPr lang="en-US" dirty="0">
                <a:solidFill>
                  <a:srgbClr val="052E45"/>
                </a:solidFill>
                <a:latin typeface="Poppins"/>
                <a:ea typeface="Poppins"/>
                <a:cs typeface="Poppins"/>
                <a:sym typeface="Poppins"/>
              </a:rPr>
              <a:t> &gt; Mes </a:t>
            </a:r>
            <a:r>
              <a:rPr lang="en-US" dirty="0" err="1">
                <a:solidFill>
                  <a:srgbClr val="052E45"/>
                </a:solidFill>
                <a:latin typeface="Poppins"/>
                <a:ea typeface="Poppins"/>
                <a:cs typeface="Poppins"/>
                <a:sym typeface="Poppins"/>
              </a:rPr>
              <a:t>outils</a:t>
            </a:r>
            <a:r>
              <a:rPr lang="en-US" dirty="0">
                <a:solidFill>
                  <a:srgbClr val="052E45"/>
                </a:solidFill>
                <a:latin typeface="Poppins"/>
                <a:ea typeface="Poppins"/>
                <a:cs typeface="Poppins"/>
                <a:sym typeface="Poppins"/>
              </a:rPr>
              <a:t> &gt; Mes </a:t>
            </a:r>
            <a:r>
              <a:rPr lang="en-US" dirty="0" err="1">
                <a:solidFill>
                  <a:srgbClr val="052E45"/>
                </a:solidFill>
                <a:latin typeface="Poppins"/>
                <a:ea typeface="Poppins"/>
                <a:cs typeface="Poppins"/>
                <a:sym typeface="Poppins"/>
              </a:rPr>
              <a:t>outils</a:t>
            </a:r>
            <a:r>
              <a:rPr lang="en-US" dirty="0">
                <a:solidFill>
                  <a:srgbClr val="052E45"/>
                </a:solidFill>
                <a:latin typeface="Poppins"/>
                <a:ea typeface="Poppins"/>
                <a:cs typeface="Poppins"/>
                <a:sym typeface="Poppins"/>
              </a:rPr>
              <a:t> pour </a:t>
            </a:r>
            <a:r>
              <a:rPr lang="en-US" dirty="0" err="1">
                <a:solidFill>
                  <a:srgbClr val="052E45"/>
                </a:solidFill>
                <a:latin typeface="Poppins"/>
                <a:ea typeface="Poppins"/>
                <a:cs typeface="Poppins"/>
                <a:sym typeface="Poppins"/>
              </a:rPr>
              <a:t>remonter</a:t>
            </a:r>
            <a:r>
              <a:rPr lang="en-US" dirty="0">
                <a:solidFill>
                  <a:srgbClr val="052E45"/>
                </a:solidFill>
                <a:latin typeface="Poppins"/>
                <a:ea typeface="Poppins"/>
                <a:cs typeface="Poppins"/>
                <a:sym typeface="Poppins"/>
              </a:rPr>
              <a:t> les données.</a:t>
            </a:r>
            <a:endParaRPr dirty="0">
              <a:solidFill>
                <a:srgbClr val="052E45"/>
              </a:solidFill>
              <a:latin typeface="Poppins"/>
              <a:ea typeface="Poppins"/>
              <a:cs typeface="Poppins"/>
              <a:sym typeface="Poppins"/>
            </a:endParaRPr>
          </a:p>
          <a:p>
            <a:pPr marL="0" marR="0" lvl="0" indent="0" algn="l" rtl="0">
              <a:lnSpc>
                <a:spcPct val="90000"/>
              </a:lnSpc>
              <a:spcBef>
                <a:spcPts val="0"/>
              </a:spcBef>
              <a:spcAft>
                <a:spcPts val="0"/>
              </a:spcAft>
              <a:buClr>
                <a:srgbClr val="000000"/>
              </a:buClr>
              <a:buSzPct val="137500"/>
              <a:buFont typeface="Chau Philomene One"/>
              <a:buNone/>
            </a:pPr>
            <a:endParaRPr sz="2400" b="1">
              <a:solidFill>
                <a:srgbClr val="052E45"/>
              </a:solidFill>
              <a:latin typeface="Poppins"/>
              <a:ea typeface="Poppins"/>
              <a:cs typeface="Poppins"/>
              <a:sym typeface="Poppins"/>
            </a:endParaRPr>
          </a:p>
        </p:txBody>
      </p:sp>
    </p:spTree>
    <p:extLst>
      <p:ext uri="{BB962C8B-B14F-4D97-AF65-F5344CB8AC3E}">
        <p14:creationId xmlns:p14="http://schemas.microsoft.com/office/powerpoint/2010/main" val="3827049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5"/>
          <p:cNvSpPr/>
          <p:nvPr/>
        </p:nvSpPr>
        <p:spPr>
          <a:xfrm>
            <a:off x="776100" y="1845550"/>
            <a:ext cx="3482700" cy="1535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3600" b="1" i="0" u="none" strike="noStrike" cap="none">
                <a:solidFill>
                  <a:srgbClr val="052E45"/>
                </a:solidFill>
                <a:latin typeface="Poppins"/>
                <a:ea typeface="Poppins"/>
                <a:cs typeface="Poppins"/>
                <a:sym typeface="Poppins"/>
              </a:rPr>
              <a:t>Et si on nettoyait </a:t>
            </a:r>
            <a:endParaRPr sz="3600" b="1" i="0" u="none" strike="noStrike" cap="none">
              <a:solidFill>
                <a:srgbClr val="052E4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900"/>
              <a:buFont typeface="Arial"/>
              <a:buNone/>
            </a:pPr>
            <a:r>
              <a:rPr lang="en-US" sz="3600" b="1" i="0" u="none" strike="noStrike" cap="none">
                <a:solidFill>
                  <a:srgbClr val="052E45"/>
                </a:solidFill>
                <a:latin typeface="Poppins"/>
                <a:ea typeface="Poppins"/>
                <a:cs typeface="Poppins"/>
                <a:sym typeface="Poppins"/>
              </a:rPr>
              <a:t>nos mails ?</a:t>
            </a:r>
            <a:br>
              <a:rPr lang="en-US" sz="2900" b="0" i="0" u="none" strike="noStrike" cap="none">
                <a:solidFill>
                  <a:srgbClr val="3E8DDC"/>
                </a:solidFill>
                <a:latin typeface="Chau Philomene One"/>
                <a:ea typeface="Chau Philomene One"/>
                <a:cs typeface="Chau Philomene One"/>
                <a:sym typeface="Chau Philomene One"/>
              </a:rPr>
            </a:br>
            <a:endParaRPr sz="2900" b="0" i="0" u="none" strike="noStrike" cap="none">
              <a:solidFill>
                <a:srgbClr val="3E8DDC"/>
              </a:solidFill>
              <a:latin typeface="Chau Philomene One"/>
              <a:ea typeface="Chau Philomene One"/>
              <a:cs typeface="Chau Philomene One"/>
              <a:sym typeface="Chau Philomene One"/>
            </a:endParaRPr>
          </a:p>
        </p:txBody>
      </p:sp>
      <p:pic>
        <p:nvPicPr>
          <p:cNvPr id="533" name="Google Shape;533;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258800" y="1339294"/>
            <a:ext cx="4188800" cy="279390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20" name="Google Shape;554;p37">
            <a:extLst>
              <a:ext uri="{FF2B5EF4-FFF2-40B4-BE49-F238E27FC236}">
                <a16:creationId xmlns:a16="http://schemas.microsoft.com/office/drawing/2014/main" id="{92F7C788-64EE-8819-6B54-9B8CD9CB7B12}"/>
              </a:ext>
            </a:extLst>
          </p:cNvPr>
          <p:cNvSpPr/>
          <p:nvPr/>
        </p:nvSpPr>
        <p:spPr>
          <a:xfrm>
            <a:off x="3357889" y="1071365"/>
            <a:ext cx="2142000" cy="2142000"/>
          </a:xfrm>
          <a:prstGeom prst="ellipse">
            <a:avLst/>
          </a:prstGeom>
          <a:solidFill>
            <a:srgbClr val="FFFFFF"/>
          </a:solidFill>
          <a:ln>
            <a:noFill/>
          </a:ln>
          <a:effectLst>
            <a:outerShdw>
              <a:srgbClr val="44546A">
                <a:alpha val="9411"/>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7"/>
          <p:cNvSpPr/>
          <p:nvPr/>
        </p:nvSpPr>
        <p:spPr>
          <a:xfrm>
            <a:off x="3275853" y="974708"/>
            <a:ext cx="2308500" cy="2323500"/>
          </a:xfrm>
          <a:prstGeom prst="ellipse">
            <a:avLst/>
          </a:prstGeom>
          <a:noFill/>
          <a:ln w="38150" cap="flat" cmpd="sng">
            <a:solidFill>
              <a:srgbClr val="E7639B"/>
            </a:solidFill>
            <a:prstDash val="dashDot"/>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7639B"/>
              </a:solidFill>
              <a:latin typeface="Arial"/>
              <a:ea typeface="Arial"/>
              <a:cs typeface="Arial"/>
              <a:sym typeface="Arial"/>
            </a:endParaRPr>
          </a:p>
        </p:txBody>
      </p:sp>
      <p:sp>
        <p:nvSpPr>
          <p:cNvPr id="548" name="Google Shape;548;p37"/>
          <p:cNvSpPr/>
          <p:nvPr/>
        </p:nvSpPr>
        <p:spPr>
          <a:xfrm>
            <a:off x="5020354" y="1150920"/>
            <a:ext cx="291600" cy="2934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solidFill>
                  <a:schemeClr val="lt1"/>
                </a:solidFill>
              </a:rPr>
              <a:t>2</a:t>
            </a:r>
            <a:endParaRPr sz="1400" b="0" i="0" u="none" strike="noStrike" cap="none">
              <a:solidFill>
                <a:schemeClr val="lt1"/>
              </a:solidFill>
              <a:latin typeface="Arial"/>
              <a:ea typeface="Arial"/>
              <a:cs typeface="Arial"/>
              <a:sym typeface="Arial"/>
            </a:endParaRPr>
          </a:p>
        </p:txBody>
      </p:sp>
      <p:sp>
        <p:nvSpPr>
          <p:cNvPr id="549" name="Google Shape;549;p37"/>
          <p:cNvSpPr/>
          <p:nvPr/>
        </p:nvSpPr>
        <p:spPr>
          <a:xfrm>
            <a:off x="4643139" y="3069182"/>
            <a:ext cx="291600" cy="2934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solidFill>
                  <a:schemeClr val="lt1"/>
                </a:solidFill>
              </a:rPr>
              <a:t>3</a:t>
            </a:r>
            <a:endParaRPr sz="1400" b="0" i="0" u="none" strike="noStrike" cap="none">
              <a:solidFill>
                <a:schemeClr val="lt1"/>
              </a:solidFill>
              <a:latin typeface="Arial"/>
              <a:ea typeface="Arial"/>
              <a:cs typeface="Arial"/>
              <a:sym typeface="Arial"/>
            </a:endParaRPr>
          </a:p>
        </p:txBody>
      </p:sp>
      <p:sp>
        <p:nvSpPr>
          <p:cNvPr id="550" name="Google Shape;550;p37"/>
          <p:cNvSpPr/>
          <p:nvPr/>
        </p:nvSpPr>
        <p:spPr>
          <a:xfrm>
            <a:off x="3151643" y="1669087"/>
            <a:ext cx="291600" cy="2934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solidFill>
                  <a:schemeClr val="lt1"/>
                </a:solidFill>
              </a:rPr>
              <a:t>1  </a:t>
            </a:r>
            <a:endParaRPr lang="fr-FR" sz="1400" b="0" i="0" u="none" strike="noStrike" cap="none" dirty="0">
              <a:solidFill>
                <a:schemeClr val="lt1"/>
              </a:solidFill>
              <a:latin typeface="Arial"/>
              <a:ea typeface="Arial"/>
              <a:cs typeface="Arial"/>
            </a:endParaRPr>
          </a:p>
        </p:txBody>
      </p:sp>
      <p:sp>
        <p:nvSpPr>
          <p:cNvPr id="551" name="Google Shape;551;p37"/>
          <p:cNvSpPr/>
          <p:nvPr/>
        </p:nvSpPr>
        <p:spPr>
          <a:xfrm>
            <a:off x="5883454" y="1150925"/>
            <a:ext cx="2634000" cy="16128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52E45"/>
                </a:solidFill>
                <a:latin typeface="Poppins"/>
                <a:ea typeface="Poppins"/>
                <a:cs typeface="Poppins"/>
                <a:sym typeface="Poppins"/>
              </a:rPr>
              <a:t>Trier et </a:t>
            </a:r>
            <a:r>
              <a:rPr lang="en-US" sz="1500" b="1" i="0" u="none" strike="noStrike" cap="none" err="1">
                <a:solidFill>
                  <a:srgbClr val="052E45"/>
                </a:solidFill>
                <a:latin typeface="Poppins"/>
                <a:ea typeface="Poppins"/>
                <a:cs typeface="Poppins"/>
                <a:sym typeface="Poppins"/>
              </a:rPr>
              <a:t>supprimer</a:t>
            </a:r>
            <a:r>
              <a:rPr lang="en-US" sz="1500" b="1" i="0" u="none" strike="noStrike" cap="none">
                <a:solidFill>
                  <a:srgbClr val="052E45"/>
                </a:solidFill>
                <a:latin typeface="Poppins"/>
                <a:ea typeface="Poppins"/>
                <a:cs typeface="Poppins"/>
                <a:sym typeface="Poppins"/>
              </a:rPr>
              <a:t> </a:t>
            </a:r>
            <a:br>
              <a:rPr lang="en-US" sz="1500" b="1" i="0" u="none" strike="noStrike" cap="none" dirty="0">
                <a:solidFill>
                  <a:srgbClr val="052E45"/>
                </a:solidFill>
                <a:latin typeface="Poppins"/>
                <a:ea typeface="Poppins"/>
                <a:cs typeface="Poppins"/>
              </a:rPr>
            </a:br>
            <a:r>
              <a:rPr lang="en-US" sz="1500" b="1" i="0" u="none" strike="noStrike" cap="none" err="1">
                <a:solidFill>
                  <a:srgbClr val="052E45"/>
                </a:solidFill>
                <a:latin typeface="Poppins"/>
                <a:ea typeface="Poppins"/>
                <a:cs typeface="Poppins"/>
                <a:sym typeface="Poppins"/>
              </a:rPr>
              <a:t>mes</a:t>
            </a:r>
            <a:r>
              <a:rPr lang="en-US" sz="1500" b="1" i="0" u="none" strike="noStrike" cap="none">
                <a:solidFill>
                  <a:srgbClr val="052E45"/>
                </a:solidFill>
                <a:latin typeface="Poppins"/>
                <a:ea typeface="Poppins"/>
                <a:cs typeface="Poppins"/>
                <a:sym typeface="Poppins"/>
              </a:rPr>
              <a:t> mails</a:t>
            </a:r>
            <a:endParaRPr sz="1500" b="1" i="0" u="none" strike="noStrike" cap="none">
              <a:solidFill>
                <a:srgbClr val="052E45"/>
              </a:solidFill>
              <a:latin typeface="Poppins"/>
              <a:ea typeface="Poppins"/>
              <a:cs typeface="Poppins"/>
              <a:sym typeface="Poppins"/>
            </a:endParaRPr>
          </a:p>
          <a:p>
            <a:pPr marL="0" marR="0" lvl="0" indent="0" algn="just"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1 - Commencer par </a:t>
            </a:r>
            <a:r>
              <a:rPr lang="en-US" sz="1000" b="0" i="0" u="none" strike="noStrike" cap="none" err="1">
                <a:solidFill>
                  <a:srgbClr val="052E45"/>
                </a:solidFill>
                <a:latin typeface="Arial"/>
                <a:ea typeface="Arial"/>
                <a:cs typeface="Arial"/>
                <a:sym typeface="Arial"/>
              </a:rPr>
              <a:t>supprimer</a:t>
            </a:r>
            <a:r>
              <a:rPr lang="en-US" sz="1000" b="0" i="0" u="none" strike="noStrike" cap="none" dirty="0">
                <a:solidFill>
                  <a:srgbClr val="052E45"/>
                </a:solidFill>
                <a:latin typeface="Arial"/>
                <a:ea typeface="Arial"/>
                <a:cs typeface="Arial"/>
                <a:sym typeface="Arial"/>
              </a:rPr>
              <a:t> les mails les plus </a:t>
            </a:r>
            <a:r>
              <a:rPr lang="en-US" sz="1000" b="0" i="0" u="none" strike="noStrike" cap="none" err="1">
                <a:solidFill>
                  <a:srgbClr val="052E45"/>
                </a:solidFill>
                <a:latin typeface="Arial"/>
                <a:ea typeface="Arial"/>
                <a:cs typeface="Arial"/>
                <a:sym typeface="Arial"/>
              </a:rPr>
              <a:t>lourds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en</a:t>
            </a:r>
            <a:r>
              <a:rPr lang="en-US" sz="1000" b="0" i="0" u="none" strike="noStrike" cap="none" dirty="0">
                <a:solidFill>
                  <a:srgbClr val="052E45"/>
                </a:solidFill>
                <a:latin typeface="Arial"/>
                <a:ea typeface="Arial"/>
                <a:cs typeface="Arial"/>
                <a:sym typeface="Arial"/>
              </a:rPr>
              <a:t> les </a:t>
            </a:r>
            <a:r>
              <a:rPr lang="en-US" sz="1000" b="0" i="0" u="none" strike="noStrike" cap="none" err="1">
                <a:solidFill>
                  <a:srgbClr val="052E45"/>
                </a:solidFill>
                <a:latin typeface="Arial"/>
                <a:ea typeface="Arial"/>
                <a:cs typeface="Arial"/>
                <a:sym typeface="Arial"/>
              </a:rPr>
              <a:t>triant</a:t>
            </a:r>
            <a:r>
              <a:rPr lang="en-US" sz="1000" b="0" i="0" u="none" strike="noStrike" cap="none" dirty="0">
                <a:solidFill>
                  <a:srgbClr val="052E45"/>
                </a:solidFill>
                <a:latin typeface="Arial"/>
                <a:ea typeface="Arial"/>
                <a:cs typeface="Arial"/>
                <a:sym typeface="Arial"/>
              </a:rPr>
              <a:t> par </a:t>
            </a:r>
            <a:r>
              <a:rPr lang="en-US" sz="1000" b="0" i="0" u="none" strike="noStrike" cap="none" err="1">
                <a:solidFill>
                  <a:srgbClr val="052E45"/>
                </a:solidFill>
                <a:latin typeface="Arial"/>
                <a:ea typeface="Arial"/>
                <a:cs typeface="Arial"/>
                <a:sym typeface="Arial"/>
              </a:rPr>
              <a:t>poids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pièce </a:t>
            </a:r>
            <a:r>
              <a:rPr lang="en-US" sz="1000" b="0" i="0" u="none" strike="noStrike" cap="none" err="1">
                <a:solidFill>
                  <a:srgbClr val="052E45"/>
                </a:solidFill>
                <a:latin typeface="Arial"/>
                <a:ea typeface="Arial"/>
                <a:cs typeface="Arial"/>
                <a:sym typeface="Arial"/>
              </a:rPr>
              <a:t>jointe</a:t>
            </a:r>
            <a:endParaRPr lang="en-US" sz="1000" b="0" i="0" u="none" strike="noStrike" cap="none" err="1">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2 - </a:t>
            </a:r>
            <a:r>
              <a:rPr lang="en-US" sz="1000" b="0" i="0" u="none" strike="noStrike" cap="none" err="1">
                <a:solidFill>
                  <a:srgbClr val="052E45"/>
                </a:solidFill>
                <a:latin typeface="Arial"/>
                <a:ea typeface="Arial"/>
                <a:cs typeface="Arial"/>
                <a:sym typeface="Arial"/>
              </a:rPr>
              <a:t>Supprimer</a:t>
            </a:r>
            <a:r>
              <a:rPr lang="en-US" sz="1000" b="0" i="0" u="none" strike="noStrike" cap="none" dirty="0">
                <a:solidFill>
                  <a:srgbClr val="052E45"/>
                </a:solidFill>
                <a:latin typeface="Arial"/>
                <a:ea typeface="Arial"/>
                <a:cs typeface="Arial"/>
                <a:sym typeface="Arial"/>
              </a:rPr>
              <a:t> des </a:t>
            </a:r>
            <a:r>
              <a:rPr lang="en-US" sz="1000" b="0" i="0" u="none" strike="noStrike" cap="none" err="1">
                <a:solidFill>
                  <a:srgbClr val="052E45"/>
                </a:solidFill>
                <a:latin typeface="Arial"/>
                <a:ea typeface="Arial"/>
                <a:cs typeface="Arial"/>
                <a:sym typeface="Arial"/>
              </a:rPr>
              <a:t>catégories</a:t>
            </a:r>
            <a:r>
              <a:rPr lang="en-US" sz="1000" b="0" i="0" u="none" strike="noStrike" cap="none" dirty="0">
                <a:solidFill>
                  <a:srgbClr val="052E45"/>
                </a:solidFill>
                <a:latin typeface="Arial"/>
                <a:ea typeface="Arial"/>
                <a:cs typeface="Arial"/>
                <a:sym typeface="Arial"/>
              </a:rPr>
              <a:t> de mails </a:t>
            </a:r>
            <a:r>
              <a:rPr lang="en-US" sz="1000" b="0" i="0" u="none" strike="noStrike" cap="none" err="1">
                <a:solidFill>
                  <a:srgbClr val="052E45"/>
                </a:solidFill>
                <a:latin typeface="Arial"/>
                <a:ea typeface="Arial"/>
                <a:cs typeface="Arial"/>
                <a:sym typeface="Arial"/>
              </a:rPr>
              <a:t>similaires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projet</a:t>
            </a:r>
            <a:r>
              <a:rPr lang="en-US" sz="1000" b="0" i="0" u="none" strike="noStrike" cap="none" dirty="0">
                <a:solidFill>
                  <a:srgbClr val="052E45"/>
                </a:solidFill>
                <a:latin typeface="Arial"/>
                <a:ea typeface="Arial"/>
                <a:cs typeface="Arial"/>
                <a:sym typeface="Arial"/>
              </a:rPr>
              <a:t> passé, mails </a:t>
            </a:r>
            <a:r>
              <a:rPr lang="en-US" sz="1000" b="0" i="0" u="none" strike="noStrike" cap="none" err="1">
                <a:solidFill>
                  <a:srgbClr val="052E45"/>
                </a:solidFill>
                <a:latin typeface="Arial"/>
                <a:ea typeface="Arial"/>
                <a:cs typeface="Arial"/>
                <a:sym typeface="Arial"/>
              </a:rPr>
              <a:t>automatiques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etc</a:t>
            </a:r>
            <a:r>
              <a:rPr lang="en-US" sz="1000" b="0" i="0" u="none" strike="noStrike" cap="none" dirty="0">
                <a:solidFill>
                  <a:srgbClr val="052E45"/>
                </a:solidFill>
                <a:latin typeface="Arial"/>
                <a:ea typeface="Arial"/>
                <a:cs typeface="Arial"/>
                <a:sym typeface="Arial"/>
              </a:rPr>
              <a:t>)</a:t>
            </a:r>
            <a:endParaRPr lang="en-US" sz="1000" b="0" i="0" u="none" strike="noStrike" cap="none" dirty="0">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3 - Ne conserver </a:t>
            </a:r>
            <a:r>
              <a:rPr lang="en-US" sz="1000" b="0" i="0" u="none" strike="noStrike" cap="none" err="1">
                <a:solidFill>
                  <a:srgbClr val="052E45"/>
                </a:solidFill>
                <a:latin typeface="Arial"/>
                <a:ea typeface="Arial"/>
                <a:cs typeface="Arial"/>
                <a:sym typeface="Arial"/>
              </a:rPr>
              <a:t>que</a:t>
            </a:r>
            <a:r>
              <a:rPr lang="en-US" sz="1000" b="0" i="0" u="none" strike="noStrike" cap="none" dirty="0">
                <a:solidFill>
                  <a:srgbClr val="052E45"/>
                </a:solidFill>
                <a:latin typeface="Arial"/>
                <a:ea typeface="Arial"/>
                <a:cs typeface="Arial"/>
                <a:sym typeface="Arial"/>
              </a:rPr>
              <a:t> le dernier message </a:t>
            </a:r>
            <a:r>
              <a:rPr lang="en-US" sz="1000" b="0" i="0" u="none" strike="noStrike" cap="none" err="1">
                <a:solidFill>
                  <a:srgbClr val="052E45"/>
                </a:solidFill>
                <a:latin typeface="Arial"/>
                <a:ea typeface="Arial"/>
                <a:cs typeface="Arial"/>
                <a:sym typeface="Arial"/>
              </a:rPr>
              <a:t>d’une</a:t>
            </a:r>
            <a:r>
              <a:rPr lang="en-US" sz="1000" b="0" i="0" u="none" strike="noStrike" cap="none" dirty="0">
                <a:solidFill>
                  <a:srgbClr val="052E45"/>
                </a:solidFill>
                <a:latin typeface="Arial"/>
                <a:ea typeface="Arial"/>
                <a:cs typeface="Arial"/>
                <a:sym typeface="Arial"/>
              </a:rPr>
              <a:t> conversation.</a:t>
            </a:r>
            <a:endParaRPr lang="en-US" sz="1000" b="0" i="0" u="none" strike="noStrike" cap="none" dirty="0">
              <a:solidFill>
                <a:srgbClr val="052E45"/>
              </a:solidFill>
              <a:latin typeface="Arial"/>
              <a:ea typeface="Arial"/>
              <a:cs typeface="Arial"/>
            </a:endParaRPr>
          </a:p>
        </p:txBody>
      </p:sp>
      <p:sp>
        <p:nvSpPr>
          <p:cNvPr id="552" name="Google Shape;552;p37"/>
          <p:cNvSpPr/>
          <p:nvPr/>
        </p:nvSpPr>
        <p:spPr>
          <a:xfrm>
            <a:off x="4791750" y="3344338"/>
            <a:ext cx="3291600" cy="16128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en-US" sz="1500" b="1" i="0" u="none" strike="noStrike" cap="none">
                <a:solidFill>
                  <a:srgbClr val="052E45"/>
                </a:solidFill>
                <a:latin typeface="Poppins"/>
                <a:ea typeface="Poppins"/>
                <a:cs typeface="Poppins"/>
                <a:sym typeface="Poppins"/>
              </a:rPr>
              <a:t>Prendre de </a:t>
            </a:r>
            <a:r>
              <a:rPr lang="en-US" sz="1500" b="1" i="0" u="none" strike="noStrike" cap="none" dirty="0" err="1">
                <a:solidFill>
                  <a:srgbClr val="052E45"/>
                </a:solidFill>
                <a:latin typeface="Poppins"/>
                <a:ea typeface="Poppins"/>
                <a:cs typeface="Poppins"/>
                <a:sym typeface="Poppins"/>
              </a:rPr>
              <a:t>nouvelles</a:t>
            </a:r>
            <a:r>
              <a:rPr lang="en-US" sz="1500" b="1" i="0" u="none" strike="noStrike" cap="none">
                <a:solidFill>
                  <a:srgbClr val="052E45"/>
                </a:solidFill>
                <a:latin typeface="Poppins"/>
                <a:ea typeface="Poppins"/>
                <a:cs typeface="Poppins"/>
                <a:sym typeface="Poppins"/>
              </a:rPr>
              <a:t> habitudes</a:t>
            </a:r>
            <a:endParaRPr sz="1500" b="1" i="0" u="none" strike="noStrike" cap="none">
              <a:solidFill>
                <a:srgbClr val="052E45"/>
              </a:solidFill>
              <a:latin typeface="Poppins"/>
              <a:ea typeface="Poppins"/>
              <a:cs typeface="Poppins"/>
              <a:sym typeface="Poppins"/>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dirty="0">
                <a:solidFill>
                  <a:srgbClr val="052E45"/>
                </a:solidFill>
                <a:latin typeface="Arial"/>
                <a:ea typeface="Arial"/>
                <a:cs typeface="Arial"/>
                <a:sym typeface="Arial"/>
              </a:rPr>
              <a:t>1 - </a:t>
            </a:r>
            <a:r>
              <a:rPr lang="en-US" sz="1000" b="0" i="0" u="none" strike="noStrike" cap="none" err="1">
                <a:solidFill>
                  <a:srgbClr val="052E45"/>
                </a:solidFill>
                <a:latin typeface="Arial"/>
                <a:ea typeface="Arial"/>
                <a:cs typeface="Arial"/>
                <a:sym typeface="Arial"/>
              </a:rPr>
              <a:t>Écrire</a:t>
            </a:r>
            <a:r>
              <a:rPr lang="en-US" sz="1000" b="0" i="0" u="none" strike="noStrike" cap="none" dirty="0">
                <a:solidFill>
                  <a:srgbClr val="052E45"/>
                </a:solidFill>
                <a:latin typeface="Arial"/>
                <a:ea typeface="Arial"/>
                <a:cs typeface="Arial"/>
                <a:sym typeface="Arial"/>
              </a:rPr>
              <a:t> des mails le plus </a:t>
            </a:r>
            <a:r>
              <a:rPr lang="en-US" sz="1000" b="0" i="0" u="none" strike="noStrike" cap="none" err="1">
                <a:solidFill>
                  <a:srgbClr val="052E45"/>
                </a:solidFill>
                <a:latin typeface="Arial"/>
                <a:ea typeface="Arial"/>
                <a:cs typeface="Arial"/>
                <a:sym typeface="Arial"/>
              </a:rPr>
              <a:t>léger</a:t>
            </a:r>
            <a:r>
              <a:rPr lang="en-US" sz="1000" b="0" i="0" u="none" strike="noStrike" cap="none" dirty="0">
                <a:solidFill>
                  <a:srgbClr val="052E45"/>
                </a:solidFill>
                <a:latin typeface="Arial"/>
                <a:ea typeface="Arial"/>
                <a:cs typeface="Arial"/>
                <a:sym typeface="Arial"/>
              </a:rPr>
              <a:t> possible : </a:t>
            </a:r>
            <a:r>
              <a:rPr lang="en-US" sz="1000" b="0" i="0" u="none" strike="noStrike" cap="none" err="1">
                <a:solidFill>
                  <a:srgbClr val="052E45"/>
                </a:solidFill>
                <a:latin typeface="Arial"/>
                <a:ea typeface="Arial"/>
                <a:cs typeface="Arial"/>
                <a:sym typeface="Arial"/>
              </a:rPr>
              <a:t>cibler</a:t>
            </a:r>
            <a:r>
              <a:rPr lang="en-US" sz="1000" b="0" i="0" u="none" strike="noStrike" cap="none" dirty="0">
                <a:solidFill>
                  <a:srgbClr val="052E45"/>
                </a:solidFill>
                <a:latin typeface="Arial"/>
                <a:ea typeface="Arial"/>
                <a:cs typeface="Arial"/>
                <a:sym typeface="Arial"/>
              </a:rPr>
              <a:t> les </a:t>
            </a:r>
            <a:r>
              <a:rPr lang="en-US" sz="1000" b="0" i="0" u="none" strike="noStrike" cap="none" err="1">
                <a:solidFill>
                  <a:srgbClr val="052E45"/>
                </a:solidFill>
                <a:latin typeface="Arial"/>
                <a:ea typeface="Arial"/>
                <a:cs typeface="Arial"/>
                <a:sym typeface="Arial"/>
              </a:rPr>
              <a:t>destinataires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compresser</a:t>
            </a:r>
            <a:r>
              <a:rPr lang="en-US" sz="1000" b="0" i="0" u="none" strike="noStrike" cap="none" dirty="0">
                <a:solidFill>
                  <a:srgbClr val="052E45"/>
                </a:solidFill>
                <a:latin typeface="Arial"/>
                <a:ea typeface="Arial"/>
                <a:cs typeface="Arial"/>
                <a:sym typeface="Arial"/>
              </a:rPr>
              <a:t> les </a:t>
            </a:r>
            <a:r>
              <a:rPr lang="en-US" sz="1000" b="0" i="0" u="none" strike="noStrike" cap="none" err="1">
                <a:solidFill>
                  <a:srgbClr val="052E45"/>
                </a:solidFill>
                <a:latin typeface="Arial"/>
                <a:ea typeface="Arial"/>
                <a:cs typeface="Arial"/>
                <a:sym typeface="Arial"/>
              </a:rPr>
              <a:t>pièces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jointes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utiliser</a:t>
            </a:r>
            <a:r>
              <a:rPr lang="en-US" sz="1000" b="0" i="0" u="none" strike="noStrike" cap="none" dirty="0">
                <a:solidFill>
                  <a:srgbClr val="052E45"/>
                </a:solidFill>
                <a:latin typeface="Arial"/>
                <a:ea typeface="Arial"/>
                <a:cs typeface="Arial"/>
                <a:sym typeface="Arial"/>
              </a:rPr>
              <a:t> des liens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un site de </a:t>
            </a:r>
            <a:r>
              <a:rPr lang="en-US" sz="1000" b="0" i="0" u="none" strike="noStrike" cap="none" err="1">
                <a:solidFill>
                  <a:srgbClr val="052E45"/>
                </a:solidFill>
                <a:latin typeface="Arial"/>
                <a:ea typeface="Arial"/>
                <a:cs typeface="Arial"/>
                <a:sym typeface="Arial"/>
              </a:rPr>
              <a:t>dépôt</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temporaire</a:t>
            </a:r>
            <a:r>
              <a:rPr lang="en-US" sz="1000" b="0" i="0" u="none" strike="noStrike" cap="none" dirty="0">
                <a:solidFill>
                  <a:srgbClr val="052E45"/>
                </a:solidFill>
                <a:latin typeface="Arial"/>
                <a:ea typeface="Arial"/>
                <a:cs typeface="Arial"/>
                <a:sym typeface="Arial"/>
              </a:rPr>
              <a:t> et </a:t>
            </a:r>
            <a:r>
              <a:rPr lang="en-US" sz="1000" b="0" i="0" u="none" strike="noStrike" cap="none" err="1">
                <a:solidFill>
                  <a:srgbClr val="052E45"/>
                </a:solidFill>
                <a:latin typeface="Arial"/>
                <a:ea typeface="Arial"/>
                <a:cs typeface="Arial"/>
                <a:sym typeface="Arial"/>
              </a:rPr>
              <a:t>privilégier</a:t>
            </a:r>
            <a:r>
              <a:rPr lang="en-US" sz="1000" b="0" i="0" u="none" strike="noStrike" cap="none" dirty="0">
                <a:solidFill>
                  <a:srgbClr val="052E45"/>
                </a:solidFill>
                <a:latin typeface="Arial"/>
                <a:ea typeface="Arial"/>
                <a:cs typeface="Arial"/>
                <a:sym typeface="Arial"/>
              </a:rPr>
              <a:t> la </a:t>
            </a:r>
            <a:r>
              <a:rPr lang="en-US" sz="1000" b="0" i="0" u="none" strike="noStrike" cap="none" err="1">
                <a:solidFill>
                  <a:srgbClr val="052E45"/>
                </a:solidFill>
                <a:latin typeface="Arial"/>
                <a:ea typeface="Arial"/>
                <a:cs typeface="Arial"/>
                <a:sym typeface="Arial"/>
              </a:rPr>
              <a:t>messagerie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instantanée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le </a:t>
            </a:r>
            <a:r>
              <a:rPr lang="en-US" sz="1000" b="0" i="0" u="none" strike="noStrike" cap="none" err="1">
                <a:solidFill>
                  <a:srgbClr val="052E45"/>
                </a:solidFill>
                <a:latin typeface="Arial"/>
                <a:ea typeface="Arial"/>
                <a:cs typeface="Arial"/>
                <a:sym typeface="Arial"/>
              </a:rPr>
              <a:t>téléphone</a:t>
            </a:r>
            <a:r>
              <a:rPr lang="en-US" sz="1000" b="0" i="0" u="none" strike="noStrike" cap="none" dirty="0">
                <a:solidFill>
                  <a:srgbClr val="052E45"/>
                </a:solidFill>
                <a:latin typeface="Arial"/>
                <a:ea typeface="Arial"/>
                <a:cs typeface="Arial"/>
                <a:sym typeface="Arial"/>
              </a:rPr>
              <a:t>.</a:t>
            </a:r>
            <a:endParaRPr lang="en-US" sz="1000" b="0" i="0" u="none" strike="noStrike" cap="none" dirty="0">
              <a:solidFill>
                <a:srgbClr val="052E45"/>
              </a:solidFill>
              <a:latin typeface="Arial"/>
              <a:ea typeface="Arial"/>
              <a:cs typeface="Arial"/>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dirty="0">
                <a:solidFill>
                  <a:srgbClr val="052E45"/>
                </a:solidFill>
                <a:latin typeface="Arial"/>
                <a:ea typeface="Arial"/>
                <a:cs typeface="Arial"/>
                <a:sym typeface="Arial"/>
              </a:rPr>
              <a:t>2 - </a:t>
            </a:r>
            <a:r>
              <a:rPr lang="en-US" sz="1000" b="0" i="0" u="none" strike="noStrike" cap="none" err="1">
                <a:solidFill>
                  <a:srgbClr val="052E45"/>
                </a:solidFill>
                <a:latin typeface="Arial"/>
                <a:ea typeface="Arial"/>
                <a:cs typeface="Arial"/>
                <a:sym typeface="Arial"/>
              </a:rPr>
              <a:t>Mettre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en</a:t>
            </a:r>
            <a:r>
              <a:rPr lang="en-US" sz="1000" b="0" i="0" u="none" strike="noStrike" cap="none" dirty="0">
                <a:solidFill>
                  <a:srgbClr val="052E45"/>
                </a:solidFill>
                <a:latin typeface="Arial"/>
                <a:ea typeface="Arial"/>
                <a:cs typeface="Arial"/>
                <a:sym typeface="Arial"/>
              </a:rPr>
              <a:t> place des </a:t>
            </a:r>
            <a:r>
              <a:rPr lang="en-US" sz="1000" b="0" i="0" u="none" strike="noStrike" cap="none" err="1">
                <a:solidFill>
                  <a:srgbClr val="052E45"/>
                </a:solidFill>
                <a:latin typeface="Arial"/>
                <a:ea typeface="Arial"/>
                <a:cs typeface="Arial"/>
                <a:sym typeface="Arial"/>
              </a:rPr>
              <a:t>règles</a:t>
            </a:r>
            <a:r>
              <a:rPr lang="en-US" sz="1000" b="0" i="0" u="none" strike="noStrike" cap="none" dirty="0">
                <a:solidFill>
                  <a:srgbClr val="052E45"/>
                </a:solidFill>
                <a:latin typeface="Arial"/>
                <a:ea typeface="Arial"/>
                <a:cs typeface="Arial"/>
                <a:sym typeface="Arial"/>
              </a:rPr>
              <a:t> de </a:t>
            </a:r>
            <a:r>
              <a:rPr lang="en-US" sz="1000" b="0" i="0" u="none" strike="noStrike" cap="none" err="1">
                <a:solidFill>
                  <a:srgbClr val="052E45"/>
                </a:solidFill>
                <a:latin typeface="Arial"/>
                <a:ea typeface="Arial"/>
                <a:cs typeface="Arial"/>
                <a:sym typeface="Arial"/>
              </a:rPr>
              <a:t>vidage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automatique</a:t>
            </a:r>
            <a:r>
              <a:rPr lang="en-US" sz="1000" b="0" i="0" u="none" strike="noStrike" cap="none" dirty="0">
                <a:solidFill>
                  <a:srgbClr val="052E45"/>
                </a:solidFill>
                <a:latin typeface="Arial"/>
                <a:ea typeface="Arial"/>
                <a:cs typeface="Arial"/>
                <a:sym typeface="Arial"/>
              </a:rPr>
              <a:t> de la corbeille.</a:t>
            </a:r>
            <a:endParaRPr lang="en-US" sz="1000" b="0" i="0" u="none" strike="noStrike" cap="none" dirty="0">
              <a:solidFill>
                <a:srgbClr val="052E45"/>
              </a:solidFill>
              <a:latin typeface="Arial"/>
              <a:ea typeface="Arial"/>
              <a:cs typeface="Arial"/>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dirty="0">
                <a:solidFill>
                  <a:srgbClr val="052E45"/>
                </a:solidFill>
                <a:latin typeface="Arial"/>
                <a:ea typeface="Arial"/>
                <a:cs typeface="Arial"/>
                <a:sym typeface="Arial"/>
              </a:rPr>
              <a:t>3 - Se </a:t>
            </a:r>
            <a:r>
              <a:rPr lang="en-US" sz="1000" b="0" i="0" u="none" strike="noStrike" cap="none" err="1">
                <a:solidFill>
                  <a:srgbClr val="052E45"/>
                </a:solidFill>
                <a:latin typeface="Arial"/>
                <a:ea typeface="Arial"/>
                <a:cs typeface="Arial"/>
                <a:sym typeface="Arial"/>
              </a:rPr>
              <a:t>désabonner</a:t>
            </a:r>
            <a:r>
              <a:rPr lang="en-US" sz="1000" b="0" i="0" u="none" strike="noStrike" cap="none" dirty="0">
                <a:solidFill>
                  <a:srgbClr val="052E45"/>
                </a:solidFill>
                <a:latin typeface="Arial"/>
                <a:ea typeface="Arial"/>
                <a:cs typeface="Arial"/>
                <a:sym typeface="Arial"/>
              </a:rPr>
              <a:t> des newsletters non lues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privilégier</a:t>
            </a:r>
            <a:r>
              <a:rPr lang="en-US" sz="1000" b="0" i="0" u="none" strike="noStrike" cap="none" dirty="0">
                <a:solidFill>
                  <a:srgbClr val="052E45"/>
                </a:solidFill>
                <a:latin typeface="Arial"/>
                <a:ea typeface="Arial"/>
                <a:cs typeface="Arial"/>
                <a:sym typeface="Arial"/>
              </a:rPr>
              <a:t> les flux RSS</a:t>
            </a:r>
            <a:endParaRPr lang="en-US" sz="1000" b="0" i="0" u="none" strike="noStrike" cap="none" dirty="0">
              <a:solidFill>
                <a:srgbClr val="052E45"/>
              </a:solidFill>
              <a:latin typeface="Arial"/>
              <a:ea typeface="Arial"/>
              <a:cs typeface="Arial"/>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dirty="0">
                <a:solidFill>
                  <a:srgbClr val="052E45"/>
                </a:solidFill>
                <a:latin typeface="Arial"/>
                <a:ea typeface="Arial"/>
                <a:cs typeface="Arial"/>
                <a:sym typeface="Arial"/>
              </a:rPr>
              <a:t>4 - </a:t>
            </a:r>
            <a:r>
              <a:rPr lang="en-US" sz="1000" b="0" i="0" u="none" strike="noStrike" cap="none" err="1">
                <a:solidFill>
                  <a:srgbClr val="052E45"/>
                </a:solidFill>
                <a:latin typeface="Arial"/>
                <a:ea typeface="Arial"/>
                <a:cs typeface="Arial"/>
                <a:sym typeface="Arial"/>
              </a:rPr>
              <a:t>Méthode</a:t>
            </a:r>
            <a:r>
              <a:rPr lang="en-US" sz="1000" b="0" i="0" u="none" strike="noStrike" cap="none" dirty="0">
                <a:solidFill>
                  <a:srgbClr val="052E45"/>
                </a:solidFill>
                <a:latin typeface="Arial"/>
                <a:ea typeface="Arial"/>
                <a:cs typeface="Arial"/>
                <a:sym typeface="Arial"/>
              </a:rPr>
              <a:t> Inbox Zero</a:t>
            </a:r>
            <a:endParaRPr lang="en-US" sz="1000" b="0" i="0" u="none" strike="noStrike" cap="none" dirty="0">
              <a:solidFill>
                <a:srgbClr val="052E45"/>
              </a:solidFill>
              <a:latin typeface="Arial"/>
              <a:ea typeface="Arial"/>
              <a:cs typeface="Arial"/>
            </a:endParaRPr>
          </a:p>
        </p:txBody>
      </p:sp>
      <p:sp>
        <p:nvSpPr>
          <p:cNvPr id="553" name="Google Shape;553;p37"/>
          <p:cNvSpPr/>
          <p:nvPr/>
        </p:nvSpPr>
        <p:spPr>
          <a:xfrm>
            <a:off x="681786" y="1489483"/>
            <a:ext cx="2367000" cy="14823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52E45"/>
                </a:solidFill>
                <a:latin typeface="Poppins"/>
                <a:ea typeface="Poppins"/>
                <a:cs typeface="Poppins"/>
                <a:sym typeface="Poppins"/>
              </a:rPr>
              <a:t>Ranger </a:t>
            </a:r>
            <a:r>
              <a:rPr lang="en-US" sz="1500" b="1" i="0" u="none" strike="noStrike" cap="none" dirty="0" err="1">
                <a:solidFill>
                  <a:srgbClr val="052E45"/>
                </a:solidFill>
                <a:latin typeface="Poppins"/>
                <a:ea typeface="Poppins"/>
                <a:cs typeface="Poppins"/>
                <a:sym typeface="Poppins"/>
              </a:rPr>
              <a:t>mes</a:t>
            </a:r>
            <a:r>
              <a:rPr lang="en-US" sz="1500" b="1" i="0" u="none" strike="noStrike" cap="none">
                <a:solidFill>
                  <a:srgbClr val="052E45"/>
                </a:solidFill>
                <a:latin typeface="Poppins"/>
                <a:ea typeface="Poppins"/>
                <a:cs typeface="Poppins"/>
                <a:sym typeface="Poppins"/>
              </a:rPr>
              <a:t> mails</a:t>
            </a:r>
            <a:endParaRPr sz="1500" b="1" i="0" u="none" strike="noStrike" cap="none">
              <a:solidFill>
                <a:srgbClr val="052E4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000"/>
              <a:buFont typeface="Arial"/>
              <a:buNone/>
            </a:pPr>
            <a:endParaRPr lang="fr-FR" sz="1000" b="0" i="0" u="none" strike="noStrike" cap="none" dirty="0">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1- Ranger </a:t>
            </a:r>
            <a:r>
              <a:rPr lang="fr-FR" sz="1000" b="0" i="0" u="none" strike="noStrike" cap="none" dirty="0" err="1">
                <a:solidFill>
                  <a:srgbClr val="052E45"/>
                </a:solidFill>
                <a:latin typeface="Arial"/>
                <a:ea typeface="Arial"/>
                <a:cs typeface="Arial"/>
                <a:sym typeface="Arial"/>
              </a:rPr>
              <a:t>vos</a:t>
            </a:r>
            <a:r>
              <a:rPr lang="fr-FR" sz="1000" b="0" i="0" u="none" strike="noStrike" cap="none" dirty="0">
                <a:solidFill>
                  <a:srgbClr val="052E45"/>
                </a:solidFill>
                <a:latin typeface="Arial"/>
                <a:ea typeface="Arial"/>
                <a:cs typeface="Arial"/>
                <a:sym typeface="Arial"/>
              </a:rPr>
              <a:t> mails </a:t>
            </a:r>
            <a:r>
              <a:rPr lang="fr-FR" sz="1000" b="0" i="0" u="none" strike="noStrike" cap="none" dirty="0" err="1">
                <a:solidFill>
                  <a:srgbClr val="052E45"/>
                </a:solidFill>
                <a:latin typeface="Arial"/>
                <a:ea typeface="Arial"/>
                <a:cs typeface="Arial"/>
                <a:sym typeface="Arial"/>
              </a:rPr>
              <a:t>permet</a:t>
            </a:r>
            <a:r>
              <a:rPr lang="fr-FR" sz="1000" b="0" i="0" u="none" strike="noStrike" cap="none" dirty="0">
                <a:solidFill>
                  <a:srgbClr val="052E45"/>
                </a:solidFill>
                <a:latin typeface="Arial"/>
                <a:ea typeface="Arial"/>
                <a:cs typeface="Arial"/>
                <a:sym typeface="Arial"/>
              </a:rPr>
              <a:t> </a:t>
            </a:r>
            <a:r>
              <a:rPr lang="fr-FR" sz="1000" b="0" i="0" u="none" strike="noStrike" cap="none" dirty="0" err="1">
                <a:solidFill>
                  <a:srgbClr val="052E45"/>
                </a:solidFill>
                <a:latin typeface="Arial"/>
                <a:ea typeface="Arial"/>
                <a:cs typeface="Arial"/>
                <a:sym typeface="Arial"/>
              </a:rPr>
              <a:t>d’identifier</a:t>
            </a:r>
            <a:r>
              <a:rPr lang="fr-FR" sz="1000" b="0" i="0" u="none" strike="noStrike" cap="none" dirty="0">
                <a:solidFill>
                  <a:srgbClr val="052E45"/>
                </a:solidFill>
                <a:latin typeface="Arial"/>
                <a:ea typeface="Arial"/>
                <a:cs typeface="Arial"/>
                <a:sym typeface="Arial"/>
              </a:rPr>
              <a:t> plus </a:t>
            </a:r>
            <a:r>
              <a:rPr lang="fr-FR" sz="1000" b="0" i="0" u="none" strike="noStrike" cap="none" dirty="0" err="1">
                <a:solidFill>
                  <a:srgbClr val="052E45"/>
                </a:solidFill>
                <a:latin typeface="Arial"/>
                <a:ea typeface="Arial"/>
                <a:cs typeface="Arial"/>
                <a:sym typeface="Arial"/>
              </a:rPr>
              <a:t>rapidement</a:t>
            </a:r>
            <a:r>
              <a:rPr lang="fr-FR" sz="1000" b="0" i="0" u="none" strike="noStrike" cap="none" dirty="0">
                <a:solidFill>
                  <a:srgbClr val="052E45"/>
                </a:solidFill>
                <a:latin typeface="Arial"/>
                <a:ea typeface="Arial"/>
                <a:cs typeface="Arial"/>
                <a:sym typeface="Arial"/>
              </a:rPr>
              <a:t> les mails </a:t>
            </a:r>
            <a:r>
              <a:rPr lang="fr-FR" sz="1000" b="0" i="0" u="none" strike="noStrike" cap="none" dirty="0" err="1">
                <a:solidFill>
                  <a:srgbClr val="052E45"/>
                </a:solidFill>
                <a:latin typeface="Arial"/>
                <a:ea typeface="Arial"/>
                <a:cs typeface="Arial"/>
                <a:sym typeface="Arial"/>
              </a:rPr>
              <a:t>importants</a:t>
            </a:r>
            <a:r>
              <a:rPr lang="fr-FR" sz="1000" b="0" i="0" u="none" strike="noStrike" cap="none" dirty="0">
                <a:solidFill>
                  <a:srgbClr val="052E45"/>
                </a:solidFill>
                <a:latin typeface="Arial"/>
                <a:ea typeface="Arial"/>
                <a:cs typeface="Arial"/>
                <a:sym typeface="Arial"/>
              </a:rPr>
              <a:t> à conserver et </a:t>
            </a:r>
            <a:r>
              <a:rPr lang="fr-FR" sz="1000" b="0" i="0" u="none" strike="noStrike" cap="none" dirty="0" err="1">
                <a:solidFill>
                  <a:srgbClr val="052E45"/>
                </a:solidFill>
                <a:latin typeface="Arial"/>
                <a:ea typeface="Arial"/>
                <a:cs typeface="Arial"/>
                <a:sym typeface="Arial"/>
              </a:rPr>
              <a:t>ceux</a:t>
            </a:r>
            <a:r>
              <a:rPr lang="fr-FR" sz="1000" b="0" i="0" u="none" strike="noStrike" cap="none" dirty="0">
                <a:solidFill>
                  <a:srgbClr val="052E45"/>
                </a:solidFill>
                <a:latin typeface="Arial"/>
                <a:ea typeface="Arial"/>
                <a:cs typeface="Arial"/>
                <a:sym typeface="Arial"/>
              </a:rPr>
              <a:t> qui ne </a:t>
            </a:r>
            <a:r>
              <a:rPr lang="fr-FR" sz="1000" b="0" i="0" u="none" strike="noStrike" cap="none" dirty="0" err="1">
                <a:solidFill>
                  <a:srgbClr val="052E45"/>
                </a:solidFill>
                <a:latin typeface="Arial"/>
                <a:ea typeface="Arial"/>
                <a:cs typeface="Arial"/>
                <a:sym typeface="Arial"/>
              </a:rPr>
              <a:t>nécessitent</a:t>
            </a:r>
            <a:r>
              <a:rPr lang="fr-FR" sz="1000" b="0" i="0" u="none" strike="noStrike" cap="none" dirty="0">
                <a:solidFill>
                  <a:srgbClr val="052E45"/>
                </a:solidFill>
                <a:latin typeface="Arial"/>
                <a:ea typeface="Arial"/>
                <a:cs typeface="Arial"/>
                <a:sym typeface="Arial"/>
              </a:rPr>
              <a:t> pas conservation</a:t>
            </a:r>
            <a:endParaRPr lang="fr-FR" sz="1000" b="0" i="0" u="none" strike="noStrike" cap="none" dirty="0">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2 - </a:t>
            </a:r>
            <a:r>
              <a:rPr lang="fr-FR" sz="1000" b="0" i="0" u="none" strike="noStrike" cap="none" dirty="0" err="1">
                <a:solidFill>
                  <a:srgbClr val="052E45"/>
                </a:solidFill>
                <a:latin typeface="Arial"/>
                <a:ea typeface="Arial"/>
                <a:cs typeface="Arial"/>
                <a:sym typeface="Arial"/>
              </a:rPr>
              <a:t>Peut-être</a:t>
            </a:r>
            <a:r>
              <a:rPr lang="fr-FR" sz="1000" b="0" i="0" u="none" strike="noStrike" cap="none" dirty="0">
                <a:solidFill>
                  <a:srgbClr val="052E45"/>
                </a:solidFill>
                <a:latin typeface="Arial"/>
                <a:ea typeface="Arial"/>
                <a:cs typeface="Arial"/>
                <a:sym typeface="Arial"/>
              </a:rPr>
              <a:t> </a:t>
            </a:r>
            <a:r>
              <a:rPr lang="fr-FR" sz="1000" b="0" i="0" u="none" strike="noStrike" cap="none" dirty="0" err="1">
                <a:solidFill>
                  <a:srgbClr val="052E45"/>
                </a:solidFill>
                <a:latin typeface="Arial"/>
                <a:ea typeface="Arial"/>
                <a:cs typeface="Arial"/>
                <a:sym typeface="Arial"/>
              </a:rPr>
              <a:t>identifiez</a:t>
            </a:r>
            <a:r>
              <a:rPr lang="fr-FR" sz="1000" b="0" i="0" u="none" strike="noStrike" cap="none" dirty="0">
                <a:solidFill>
                  <a:srgbClr val="052E45"/>
                </a:solidFill>
                <a:latin typeface="Arial"/>
                <a:ea typeface="Arial"/>
                <a:cs typeface="Arial"/>
                <a:sym typeface="Arial"/>
              </a:rPr>
              <a:t>-vous des mails </a:t>
            </a:r>
            <a:r>
              <a:rPr lang="fr-FR" sz="1000" b="0" i="0" u="none" strike="noStrike" cap="none" dirty="0" err="1">
                <a:solidFill>
                  <a:srgbClr val="052E45"/>
                </a:solidFill>
                <a:latin typeface="Arial"/>
                <a:ea typeface="Arial"/>
                <a:cs typeface="Arial"/>
                <a:sym typeface="Arial"/>
              </a:rPr>
              <a:t>que</a:t>
            </a:r>
            <a:r>
              <a:rPr lang="fr-FR" sz="1000" b="0" i="0" u="none" strike="noStrike" cap="none" dirty="0">
                <a:solidFill>
                  <a:srgbClr val="052E45"/>
                </a:solidFill>
                <a:latin typeface="Arial"/>
                <a:ea typeface="Arial"/>
                <a:cs typeface="Arial"/>
                <a:sym typeface="Arial"/>
              </a:rPr>
              <a:t> vous ne </a:t>
            </a:r>
            <a:r>
              <a:rPr lang="fr-FR" sz="1000" b="0" i="0" u="none" strike="noStrike" cap="none" dirty="0" err="1">
                <a:solidFill>
                  <a:srgbClr val="052E45"/>
                </a:solidFill>
                <a:latin typeface="Arial"/>
                <a:ea typeface="Arial"/>
                <a:cs typeface="Arial"/>
                <a:sym typeface="Arial"/>
              </a:rPr>
              <a:t>lisez</a:t>
            </a:r>
            <a:r>
              <a:rPr lang="fr-FR" sz="1000" b="0" i="0" u="none" strike="noStrike" cap="none" dirty="0">
                <a:solidFill>
                  <a:srgbClr val="052E45"/>
                </a:solidFill>
                <a:latin typeface="Arial"/>
                <a:ea typeface="Arial"/>
                <a:cs typeface="Arial"/>
                <a:sym typeface="Arial"/>
              </a:rPr>
              <a:t> jamais ?</a:t>
            </a:r>
            <a:endParaRPr lang="fr-FR" sz="1000" b="0" i="0" u="none" strike="noStrike" cap="none" dirty="0">
              <a:solidFill>
                <a:srgbClr val="052E45"/>
              </a:solidFill>
              <a:latin typeface="Arial"/>
              <a:ea typeface="Arial"/>
              <a:cs typeface="Arial"/>
            </a:endParaRPr>
          </a:p>
          <a:p>
            <a:pPr marL="342900" marR="0" lvl="0" indent="0" algn="r" rtl="0">
              <a:lnSpc>
                <a:spcPct val="100000"/>
              </a:lnSpc>
              <a:spcBef>
                <a:spcPts val="0"/>
              </a:spcBef>
              <a:spcAft>
                <a:spcPts val="0"/>
              </a:spcAft>
              <a:buClr>
                <a:srgbClr val="000000"/>
              </a:buClr>
              <a:buSzPts val="1000"/>
              <a:buFont typeface="Arial"/>
              <a:buNone/>
            </a:pPr>
            <a:endParaRPr lang="fr-FR" sz="1000" b="0" i="0" u="none" strike="noStrike" cap="none" dirty="0">
              <a:solidFill>
                <a:srgbClr val="052E45"/>
              </a:solidFill>
              <a:latin typeface="Arial"/>
              <a:ea typeface="Arial"/>
              <a:cs typeface="Arial"/>
            </a:endParaRPr>
          </a:p>
        </p:txBody>
      </p:sp>
      <p:sp>
        <p:nvSpPr>
          <p:cNvPr id="555" name="Google Shape;555;p37"/>
          <p:cNvSpPr/>
          <p:nvPr/>
        </p:nvSpPr>
        <p:spPr>
          <a:xfrm>
            <a:off x="464700" y="406525"/>
            <a:ext cx="7281300" cy="8475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chemeClr val="dk1"/>
              </a:buClr>
              <a:buSzPts val="2300"/>
              <a:buFont typeface="Arial"/>
              <a:buNone/>
            </a:pPr>
            <a:r>
              <a:rPr lang="en-US" sz="2400" b="1">
                <a:solidFill>
                  <a:srgbClr val="052E45"/>
                </a:solidFill>
                <a:latin typeface="Poppins"/>
                <a:ea typeface="Poppins"/>
                <a:cs typeface="Poppins"/>
                <a:sym typeface="Poppins"/>
              </a:rPr>
              <a:t>Nettoyer ses mails</a:t>
            </a:r>
            <a:endParaRPr sz="2400" b="1" i="0" u="none" strike="noStrike" cap="none">
              <a:solidFill>
                <a:srgbClr val="052E45"/>
              </a:solidFill>
              <a:latin typeface="Poppins"/>
              <a:ea typeface="Poppins"/>
              <a:cs typeface="Poppins"/>
              <a:sym typeface="Poppins"/>
            </a:endParaRPr>
          </a:p>
        </p:txBody>
      </p:sp>
      <p:pic>
        <p:nvPicPr>
          <p:cNvPr id="21" name="Image 20" descr="Une image contenant ligne, noir, capture d’écran, Graphique&#10;&#10;Le contenu généré par l’IA peut être incorrect.">
            <a:extLst>
              <a:ext uri="{FF2B5EF4-FFF2-40B4-BE49-F238E27FC236}">
                <a16:creationId xmlns:a16="http://schemas.microsoft.com/office/drawing/2014/main" id="{894776DF-8CCA-A40A-077F-611F3798A1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3494" y="829812"/>
            <a:ext cx="2762250" cy="20764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6"/>
          <p:cNvSpPr/>
          <p:nvPr/>
        </p:nvSpPr>
        <p:spPr>
          <a:xfrm>
            <a:off x="464700" y="406525"/>
            <a:ext cx="7281300" cy="8475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chemeClr val="dk1"/>
              </a:buClr>
              <a:buSzPts val="2300"/>
              <a:buFont typeface="Arial"/>
              <a:buNone/>
            </a:pPr>
            <a:r>
              <a:rPr lang="en-US" sz="2100" b="1" i="0" u="none" strike="noStrike" cap="none">
                <a:solidFill>
                  <a:srgbClr val="052E45"/>
                </a:solidFill>
                <a:latin typeface="Poppins"/>
                <a:ea typeface="Poppins"/>
                <a:cs typeface="Poppins"/>
                <a:sym typeface="Poppins"/>
              </a:rPr>
              <a:t>Pour la mesure d’impact de l’événement, merci d’indiquer à la fin de cet échange le nombre et le poids des mails que vous avez supprimés !</a:t>
            </a:r>
            <a:endParaRPr sz="2100" b="1" i="0" u="none" strike="noStrike" cap="none">
              <a:solidFill>
                <a:srgbClr val="052E45"/>
              </a:solidFill>
              <a:latin typeface="Poppins"/>
              <a:ea typeface="Poppins"/>
              <a:cs typeface="Poppins"/>
              <a:sym typeface="Poppins"/>
            </a:endParaRPr>
          </a:p>
        </p:txBody>
      </p:sp>
      <p:sp>
        <p:nvSpPr>
          <p:cNvPr id="539" name="Google Shape;539;p36"/>
          <p:cNvSpPr/>
          <p:nvPr/>
        </p:nvSpPr>
        <p:spPr>
          <a:xfrm>
            <a:off x="549300" y="1714575"/>
            <a:ext cx="6916800" cy="21807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dirty="0">
                <a:solidFill>
                  <a:srgbClr val="052E45"/>
                </a:solidFill>
                <a:ea typeface="Poppins"/>
                <a:sym typeface="Poppins"/>
              </a:rPr>
              <a:t>Pour commencer, </a:t>
            </a:r>
            <a:r>
              <a:rPr lang="en-US" dirty="0" err="1">
                <a:solidFill>
                  <a:srgbClr val="052E45"/>
                </a:solidFill>
                <a:ea typeface="Poppins"/>
                <a:sym typeface="Poppins"/>
              </a:rPr>
              <a:t>faisons</a:t>
            </a:r>
            <a:r>
              <a:rPr lang="en-US" dirty="0">
                <a:solidFill>
                  <a:srgbClr val="052E45"/>
                </a:solidFill>
                <a:ea typeface="Poppins"/>
                <a:sym typeface="Poppins"/>
              </a:rPr>
              <a:t> un diagnostic de </a:t>
            </a:r>
            <a:r>
              <a:rPr lang="en-US" dirty="0" err="1">
                <a:solidFill>
                  <a:srgbClr val="052E45"/>
                </a:solidFill>
                <a:ea typeface="Poppins"/>
                <a:sym typeface="Poppins"/>
              </a:rPr>
              <a:t>l’espace</a:t>
            </a:r>
            <a:r>
              <a:rPr lang="en-US" dirty="0">
                <a:solidFill>
                  <a:srgbClr val="052E45"/>
                </a:solidFill>
                <a:ea typeface="Poppins"/>
                <a:sym typeface="Poppins"/>
              </a:rPr>
              <a:t> de stockage </a:t>
            </a:r>
            <a:r>
              <a:rPr lang="en-US" dirty="0" err="1">
                <a:solidFill>
                  <a:srgbClr val="052E45"/>
                </a:solidFill>
                <a:ea typeface="Poppins"/>
                <a:sym typeface="Poppins"/>
              </a:rPr>
              <a:t>utilisé</a:t>
            </a:r>
            <a:r>
              <a:rPr lang="en-US" dirty="0">
                <a:solidFill>
                  <a:srgbClr val="052E45"/>
                </a:solidFill>
                <a:ea typeface="Poppins"/>
                <a:sym typeface="Poppins"/>
              </a:rPr>
              <a:t> sur </a:t>
            </a:r>
            <a:r>
              <a:rPr lang="en-US" dirty="0" err="1">
                <a:solidFill>
                  <a:srgbClr val="052E45"/>
                </a:solidFill>
                <a:ea typeface="Poppins"/>
                <a:sym typeface="Poppins"/>
              </a:rPr>
              <a:t>votre</a:t>
            </a:r>
            <a:r>
              <a:rPr lang="en-US" dirty="0">
                <a:solidFill>
                  <a:srgbClr val="052E45"/>
                </a:solidFill>
                <a:ea typeface="Poppins"/>
                <a:sym typeface="Poppins"/>
              </a:rPr>
              <a:t> </a:t>
            </a:r>
            <a:r>
              <a:rPr lang="en-US" dirty="0" err="1">
                <a:solidFill>
                  <a:srgbClr val="052E45"/>
                </a:solidFill>
                <a:ea typeface="Poppins"/>
                <a:sym typeface="Poppins"/>
              </a:rPr>
              <a:t>boîte</a:t>
            </a:r>
            <a:r>
              <a:rPr lang="en-US" dirty="0">
                <a:solidFill>
                  <a:srgbClr val="052E45"/>
                </a:solidFill>
                <a:ea typeface="Poppins"/>
                <a:sym typeface="Poppins"/>
              </a:rPr>
              <a:t> mail :</a:t>
            </a:r>
            <a:endParaRPr lang="en-US">
              <a:solidFill>
                <a:srgbClr val="052E45"/>
              </a:solidFill>
              <a:ea typeface="Poppins"/>
            </a:endParaRPr>
          </a:p>
          <a:p>
            <a:pPr marL="0" marR="0" lvl="0" indent="0" algn="just" rtl="0">
              <a:lnSpc>
                <a:spcPct val="100000"/>
              </a:lnSpc>
              <a:spcBef>
                <a:spcPts val="0"/>
              </a:spcBef>
              <a:spcAft>
                <a:spcPts val="0"/>
              </a:spcAft>
              <a:buClr>
                <a:srgbClr val="000000"/>
              </a:buClr>
              <a:buSzPts val="1400"/>
              <a:buFont typeface="Arial"/>
              <a:buNone/>
            </a:pPr>
            <a:endParaRPr lang="en-US" sz="1400" i="0" u="none" strike="noStrike" cap="none" dirty="0">
              <a:solidFill>
                <a:srgbClr val="052E45"/>
              </a:solidFill>
              <a:ea typeface="Poppins"/>
              <a:cs typeface="Poppins"/>
            </a:endParaRPr>
          </a:p>
          <a:p>
            <a:pPr marL="457200" marR="0" lvl="0" indent="-316865" algn="l" rtl="0">
              <a:lnSpc>
                <a:spcPct val="100000"/>
              </a:lnSpc>
              <a:spcBef>
                <a:spcPts val="0"/>
              </a:spcBef>
              <a:spcAft>
                <a:spcPts val="0"/>
              </a:spcAft>
              <a:buClr>
                <a:srgbClr val="E7639B"/>
              </a:buClr>
              <a:buSzPts val="1400"/>
              <a:buFont typeface="Poppins"/>
              <a:buChar char="-"/>
            </a:pPr>
            <a:r>
              <a:rPr lang="en-US" dirty="0">
                <a:solidFill>
                  <a:srgbClr val="E7639B"/>
                </a:solidFill>
                <a:ea typeface="Poppins"/>
                <a:sym typeface="Poppins"/>
              </a:rPr>
              <a:t>Sous Outlook</a:t>
            </a:r>
            <a:endParaRPr lang="en-US">
              <a:solidFill>
                <a:srgbClr val="E7639B"/>
              </a:solidFill>
              <a:ea typeface="Poppins"/>
            </a:endParaRPr>
          </a:p>
          <a:p>
            <a:pPr marL="0" lvl="0" indent="0" algn="just" rtl="0">
              <a:spcBef>
                <a:spcPts val="0"/>
              </a:spcBef>
              <a:spcAft>
                <a:spcPts val="0"/>
              </a:spcAft>
              <a:buNone/>
            </a:pPr>
            <a:r>
              <a:rPr lang="en-US" dirty="0">
                <a:solidFill>
                  <a:srgbClr val="052E45"/>
                </a:solidFill>
                <a:ea typeface="Poppins"/>
                <a:sym typeface="Poppins"/>
              </a:rPr>
              <a:t>→ </a:t>
            </a:r>
            <a:r>
              <a:rPr lang="en-US" err="1">
                <a:solidFill>
                  <a:srgbClr val="052E45"/>
                </a:solidFill>
                <a:ea typeface="Poppins"/>
                <a:sym typeface="Poppins"/>
              </a:rPr>
              <a:t>Paramètres</a:t>
            </a:r>
            <a:r>
              <a:rPr lang="en-US" dirty="0">
                <a:solidFill>
                  <a:srgbClr val="052E45"/>
                </a:solidFill>
                <a:ea typeface="Poppins"/>
                <a:sym typeface="Poppins"/>
              </a:rPr>
              <a:t> &gt; Compte &gt; Stockage </a:t>
            </a:r>
            <a:r>
              <a:rPr lang="en-US" err="1">
                <a:solidFill>
                  <a:srgbClr val="052E45"/>
                </a:solidFill>
                <a:ea typeface="Poppins"/>
                <a:sym typeface="Poppins"/>
              </a:rPr>
              <a:t>ou</a:t>
            </a:r>
            <a:r>
              <a:rPr lang="en-US" dirty="0">
                <a:solidFill>
                  <a:srgbClr val="052E45"/>
                </a:solidFill>
                <a:ea typeface="Poppins"/>
                <a:sym typeface="Poppins"/>
              </a:rPr>
              <a:t> </a:t>
            </a:r>
            <a:r>
              <a:rPr lang="en-US" err="1">
                <a:solidFill>
                  <a:srgbClr val="052E45"/>
                </a:solidFill>
                <a:ea typeface="Poppins"/>
                <a:sym typeface="Poppins"/>
              </a:rPr>
              <a:t>Fichier</a:t>
            </a:r>
            <a:r>
              <a:rPr lang="en-US" dirty="0">
                <a:solidFill>
                  <a:srgbClr val="052E45"/>
                </a:solidFill>
                <a:ea typeface="Poppins"/>
                <a:sym typeface="Poppins"/>
              </a:rPr>
              <a:t> &gt; </a:t>
            </a:r>
            <a:r>
              <a:rPr lang="en-US" err="1">
                <a:solidFill>
                  <a:srgbClr val="052E45"/>
                </a:solidFill>
                <a:ea typeface="Poppins"/>
                <a:sym typeface="Poppins"/>
              </a:rPr>
              <a:t>Outils</a:t>
            </a:r>
            <a:r>
              <a:rPr lang="en-US" dirty="0">
                <a:solidFill>
                  <a:srgbClr val="052E45"/>
                </a:solidFill>
                <a:ea typeface="Poppins"/>
                <a:sym typeface="Poppins"/>
              </a:rPr>
              <a:t> pour </a:t>
            </a:r>
            <a:r>
              <a:rPr lang="en-US" err="1">
                <a:solidFill>
                  <a:srgbClr val="052E45"/>
                </a:solidFill>
                <a:ea typeface="Poppins"/>
                <a:sym typeface="Poppins"/>
              </a:rPr>
              <a:t>visualiser</a:t>
            </a:r>
            <a:r>
              <a:rPr lang="en-US" dirty="0">
                <a:solidFill>
                  <a:srgbClr val="052E45"/>
                </a:solidFill>
                <a:ea typeface="Poppins"/>
                <a:sym typeface="Poppins"/>
              </a:rPr>
              <a:t> </a:t>
            </a:r>
            <a:r>
              <a:rPr lang="en-US" err="1">
                <a:solidFill>
                  <a:srgbClr val="052E45"/>
                </a:solidFill>
                <a:ea typeface="Poppins"/>
                <a:sym typeface="Poppins"/>
              </a:rPr>
              <a:t>l’espace</a:t>
            </a:r>
            <a:r>
              <a:rPr lang="en-US" dirty="0">
                <a:solidFill>
                  <a:srgbClr val="052E45"/>
                </a:solidFill>
                <a:ea typeface="Poppins"/>
                <a:sym typeface="Poppins"/>
              </a:rPr>
              <a:t> de stockage </a:t>
            </a:r>
            <a:r>
              <a:rPr lang="en-US" err="1">
                <a:solidFill>
                  <a:srgbClr val="052E45"/>
                </a:solidFill>
                <a:ea typeface="Poppins"/>
                <a:sym typeface="Poppins"/>
              </a:rPr>
              <a:t>actuellement</a:t>
            </a:r>
            <a:r>
              <a:rPr lang="en-US" dirty="0">
                <a:solidFill>
                  <a:srgbClr val="052E45"/>
                </a:solidFill>
                <a:ea typeface="Poppins"/>
                <a:sym typeface="Poppins"/>
              </a:rPr>
              <a:t> </a:t>
            </a:r>
            <a:r>
              <a:rPr lang="en-US" err="1">
                <a:solidFill>
                  <a:srgbClr val="052E45"/>
                </a:solidFill>
                <a:ea typeface="Poppins"/>
                <a:sym typeface="Poppins"/>
              </a:rPr>
              <a:t>utilisé</a:t>
            </a:r>
            <a:endParaRPr lang="en-US">
              <a:solidFill>
                <a:srgbClr val="052E45"/>
              </a:solidFill>
              <a:ea typeface="Poppins"/>
            </a:endParaRPr>
          </a:p>
          <a:p>
            <a:pPr marL="457200" marR="0" lvl="0" indent="-316865" algn="l" rtl="0">
              <a:lnSpc>
                <a:spcPct val="100000"/>
              </a:lnSpc>
              <a:spcBef>
                <a:spcPts val="0"/>
              </a:spcBef>
              <a:spcAft>
                <a:spcPts val="0"/>
              </a:spcAft>
              <a:buClr>
                <a:srgbClr val="E7639B"/>
              </a:buClr>
              <a:buSzPts val="1400"/>
              <a:buFont typeface="Poppins"/>
              <a:buChar char="-"/>
            </a:pPr>
            <a:r>
              <a:rPr lang="en-US" dirty="0">
                <a:solidFill>
                  <a:srgbClr val="E7639B"/>
                </a:solidFill>
                <a:ea typeface="Poppins"/>
                <a:sym typeface="Poppins"/>
              </a:rPr>
              <a:t>Sous Gmail</a:t>
            </a:r>
            <a:endParaRPr lang="en-US" dirty="0">
              <a:solidFill>
                <a:srgbClr val="E7639B"/>
              </a:solidFill>
              <a:ea typeface="Poppins"/>
            </a:endParaRPr>
          </a:p>
          <a:p>
            <a:pPr marL="0" lvl="0" indent="0" algn="just" rtl="0">
              <a:spcBef>
                <a:spcPts val="0"/>
              </a:spcBef>
              <a:spcAft>
                <a:spcPts val="0"/>
              </a:spcAft>
              <a:buNone/>
            </a:pPr>
            <a:r>
              <a:rPr lang="en-US" dirty="0">
                <a:solidFill>
                  <a:srgbClr val="052E45"/>
                </a:solidFill>
                <a:ea typeface="Poppins"/>
                <a:sym typeface="Poppins"/>
              </a:rPr>
              <a:t>→ Allez sur la </a:t>
            </a:r>
            <a:r>
              <a:rPr lang="en-US" err="1">
                <a:solidFill>
                  <a:srgbClr val="052E45"/>
                </a:solidFill>
                <a:ea typeface="Poppins"/>
                <a:sym typeface="Poppins"/>
              </a:rPr>
              <a:t>rubrique</a:t>
            </a:r>
            <a:r>
              <a:rPr lang="en-US" dirty="0">
                <a:solidFill>
                  <a:srgbClr val="052E45"/>
                </a:solidFill>
                <a:ea typeface="Poppins"/>
                <a:sym typeface="Poppins"/>
              </a:rPr>
              <a:t> Paiements et abonnements sur </a:t>
            </a:r>
            <a:r>
              <a:rPr lang="en-US" err="1">
                <a:solidFill>
                  <a:srgbClr val="052E45"/>
                </a:solidFill>
                <a:ea typeface="Poppins"/>
                <a:sym typeface="Poppins"/>
              </a:rPr>
              <a:t>votre</a:t>
            </a:r>
            <a:r>
              <a:rPr lang="en-US" dirty="0">
                <a:solidFill>
                  <a:srgbClr val="052E45"/>
                </a:solidFill>
                <a:ea typeface="Poppins"/>
                <a:sym typeface="Poppins"/>
              </a:rPr>
              <a:t> </a:t>
            </a:r>
            <a:r>
              <a:rPr lang="en-US" err="1">
                <a:solidFill>
                  <a:srgbClr val="052E45"/>
                </a:solidFill>
                <a:ea typeface="Poppins"/>
                <a:sym typeface="Poppins"/>
              </a:rPr>
              <a:t>compte</a:t>
            </a:r>
            <a:r>
              <a:rPr lang="en-US" dirty="0">
                <a:solidFill>
                  <a:srgbClr val="052E45"/>
                </a:solidFill>
                <a:ea typeface="Poppins"/>
                <a:sym typeface="Poppins"/>
              </a:rPr>
              <a:t> &gt; </a:t>
            </a:r>
            <a:r>
              <a:rPr lang="en-US" err="1">
                <a:solidFill>
                  <a:srgbClr val="052E45"/>
                </a:solidFill>
                <a:ea typeface="Poppins"/>
                <a:sym typeface="Poppins"/>
              </a:rPr>
              <a:t>Gérer</a:t>
            </a:r>
            <a:r>
              <a:rPr lang="en-US" dirty="0">
                <a:solidFill>
                  <a:srgbClr val="052E45"/>
                </a:solidFill>
                <a:ea typeface="Poppins"/>
                <a:sym typeface="Poppins"/>
              </a:rPr>
              <a:t> </a:t>
            </a:r>
            <a:r>
              <a:rPr lang="en-US" err="1">
                <a:solidFill>
                  <a:srgbClr val="052E45"/>
                </a:solidFill>
                <a:ea typeface="Poppins"/>
                <a:sym typeface="Poppins"/>
              </a:rPr>
              <a:t>l’espace</a:t>
            </a:r>
            <a:r>
              <a:rPr lang="en-US" dirty="0">
                <a:solidFill>
                  <a:srgbClr val="052E45"/>
                </a:solidFill>
                <a:ea typeface="Poppins"/>
                <a:sym typeface="Poppins"/>
              </a:rPr>
              <a:t> de stockage”. Un </a:t>
            </a:r>
            <a:r>
              <a:rPr lang="en-US" err="1">
                <a:solidFill>
                  <a:srgbClr val="052E45"/>
                </a:solidFill>
                <a:ea typeface="Poppins"/>
                <a:sym typeface="Poppins"/>
              </a:rPr>
              <a:t>graphique</a:t>
            </a:r>
            <a:r>
              <a:rPr lang="en-US" dirty="0">
                <a:solidFill>
                  <a:srgbClr val="052E45"/>
                </a:solidFill>
                <a:ea typeface="Poppins"/>
                <a:sym typeface="Poppins"/>
              </a:rPr>
              <a:t> </a:t>
            </a:r>
            <a:r>
              <a:rPr lang="en-US" err="1">
                <a:solidFill>
                  <a:srgbClr val="052E45"/>
                </a:solidFill>
                <a:ea typeface="Poppins"/>
                <a:sym typeface="Poppins"/>
              </a:rPr>
              <a:t>apparaît</a:t>
            </a:r>
            <a:r>
              <a:rPr lang="en-US" dirty="0">
                <a:solidFill>
                  <a:srgbClr val="052E45"/>
                </a:solidFill>
                <a:ea typeface="Poppins"/>
                <a:sym typeface="Poppins"/>
              </a:rPr>
              <a:t> vous </a:t>
            </a:r>
            <a:r>
              <a:rPr lang="en-US" err="1">
                <a:solidFill>
                  <a:srgbClr val="052E45"/>
                </a:solidFill>
                <a:ea typeface="Poppins"/>
                <a:sym typeface="Poppins"/>
              </a:rPr>
              <a:t>montrant</a:t>
            </a:r>
            <a:r>
              <a:rPr lang="en-US" dirty="0">
                <a:solidFill>
                  <a:srgbClr val="052E45"/>
                </a:solidFill>
                <a:ea typeface="Poppins"/>
                <a:sym typeface="Poppins"/>
              </a:rPr>
              <a:t> le “stockage total”. En dessous du </a:t>
            </a:r>
            <a:r>
              <a:rPr lang="en-US" err="1">
                <a:solidFill>
                  <a:srgbClr val="052E45"/>
                </a:solidFill>
                <a:ea typeface="Poppins"/>
                <a:sym typeface="Poppins"/>
              </a:rPr>
              <a:t>graphique</a:t>
            </a:r>
            <a:r>
              <a:rPr lang="en-US" dirty="0">
                <a:solidFill>
                  <a:srgbClr val="052E45"/>
                </a:solidFill>
                <a:ea typeface="Poppins"/>
                <a:sym typeface="Poppins"/>
              </a:rPr>
              <a:t>, </a:t>
            </a:r>
            <a:r>
              <a:rPr lang="en-US" err="1">
                <a:solidFill>
                  <a:srgbClr val="052E45"/>
                </a:solidFill>
                <a:ea typeface="Poppins"/>
                <a:sym typeface="Poppins"/>
              </a:rPr>
              <a:t>cliquez</a:t>
            </a:r>
            <a:r>
              <a:rPr lang="en-US" dirty="0">
                <a:solidFill>
                  <a:srgbClr val="052E45"/>
                </a:solidFill>
                <a:ea typeface="Poppins"/>
                <a:sym typeface="Poppins"/>
              </a:rPr>
              <a:t> sur le lien “</a:t>
            </a:r>
            <a:r>
              <a:rPr lang="en-US" err="1">
                <a:solidFill>
                  <a:srgbClr val="052E45"/>
                </a:solidFill>
                <a:ea typeface="Poppins"/>
                <a:sym typeface="Poppins"/>
              </a:rPr>
              <a:t>Afficher</a:t>
            </a:r>
            <a:r>
              <a:rPr lang="en-US" dirty="0">
                <a:solidFill>
                  <a:srgbClr val="052E45"/>
                </a:solidFill>
                <a:ea typeface="Poppins"/>
                <a:sym typeface="Poppins"/>
              </a:rPr>
              <a:t> les </a:t>
            </a:r>
            <a:r>
              <a:rPr lang="en-US" err="1">
                <a:solidFill>
                  <a:srgbClr val="052E45"/>
                </a:solidFill>
                <a:ea typeface="Poppins"/>
                <a:sym typeface="Poppins"/>
              </a:rPr>
              <a:t>détails</a:t>
            </a:r>
            <a:r>
              <a:rPr lang="en-US" dirty="0">
                <a:solidFill>
                  <a:srgbClr val="052E45"/>
                </a:solidFill>
                <a:ea typeface="Poppins"/>
                <a:sym typeface="Poppins"/>
              </a:rPr>
              <a:t>”</a:t>
            </a:r>
            <a:endParaRPr lang="en-US" dirty="0">
              <a:solidFill>
                <a:srgbClr val="052E45"/>
              </a:solidFill>
              <a:ea typeface="Poppins"/>
            </a:endParaRPr>
          </a:p>
          <a:p>
            <a:pPr marL="0" lvl="0" indent="0" algn="just" rtl="0">
              <a:spcBef>
                <a:spcPts val="0"/>
              </a:spcBef>
              <a:spcAft>
                <a:spcPts val="0"/>
              </a:spcAft>
              <a:buNone/>
            </a:pPr>
            <a:endParaRPr lang="en-US" dirty="0">
              <a:solidFill>
                <a:srgbClr val="052E45"/>
              </a:solidFill>
              <a:ea typeface="Poppins"/>
              <a:cs typeface="Poppins"/>
            </a:endParaRPr>
          </a:p>
          <a:p>
            <a:pPr marL="0" marR="0" lvl="0" indent="0" algn="just" rtl="0">
              <a:lnSpc>
                <a:spcPct val="100000"/>
              </a:lnSpc>
              <a:spcBef>
                <a:spcPts val="0"/>
              </a:spcBef>
              <a:spcAft>
                <a:spcPts val="0"/>
              </a:spcAft>
              <a:buClr>
                <a:srgbClr val="000000"/>
              </a:buClr>
              <a:buSzPts val="1400"/>
              <a:buFont typeface="Arial"/>
              <a:buNone/>
            </a:pPr>
            <a:endParaRPr lang="en-US" dirty="0">
              <a:solidFill>
                <a:srgbClr val="052E45"/>
              </a:solidFill>
              <a:ea typeface="Poppins"/>
              <a:cs typeface="Poppins"/>
            </a:endParaRPr>
          </a:p>
        </p:txBody>
      </p:sp>
      <p:sp>
        <p:nvSpPr>
          <p:cNvPr id="540" name="Google Shape;540;p36"/>
          <p:cNvSpPr txBox="1"/>
          <p:nvPr/>
        </p:nvSpPr>
        <p:spPr>
          <a:xfrm>
            <a:off x="318225" y="4736450"/>
            <a:ext cx="25236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oppins"/>
                <a:ea typeface="Poppins"/>
                <a:cs typeface="Poppins"/>
                <a:sym typeface="Poppins"/>
              </a:rPr>
              <a:t>Cf guide sur le nettoyage des mails</a:t>
            </a:r>
            <a:endParaRPr sz="700" b="0" i="0" u="none" strike="noStrike" cap="none">
              <a:solidFill>
                <a:srgbClr val="000000"/>
              </a:solidFill>
              <a:latin typeface="Poppins"/>
              <a:ea typeface="Poppins"/>
              <a:cs typeface="Poppins"/>
              <a:sym typeface="Poppins"/>
            </a:endParaRPr>
          </a:p>
        </p:txBody>
      </p:sp>
      <p:sp>
        <p:nvSpPr>
          <p:cNvPr id="541" name="Google Shape;541;p36"/>
          <p:cNvSpPr txBox="1"/>
          <p:nvPr/>
        </p:nvSpPr>
        <p:spPr>
          <a:xfrm>
            <a:off x="549300" y="4171625"/>
            <a:ext cx="67065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E7639B"/>
                </a:solidFill>
                <a:latin typeface="Poppins"/>
                <a:ea typeface="Poppins"/>
                <a:cs typeface="Poppins"/>
                <a:sym typeface="Poppins"/>
              </a:rPr>
              <a:t>Et on n’oublie pas de vider la corbeille si ce n’est pas déjà fait !</a:t>
            </a:r>
            <a:endParaRPr sz="1600" b="1" i="0" u="none" strike="noStrike" cap="none">
              <a:solidFill>
                <a:srgbClr val="E7639B"/>
              </a:solidFill>
              <a:latin typeface="Poppins"/>
              <a:ea typeface="Poppins"/>
              <a:cs typeface="Poppins"/>
              <a:sym typeface="Poppi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334cb512e48_0_138"/>
          <p:cNvSpPr/>
          <p:nvPr/>
        </p:nvSpPr>
        <p:spPr>
          <a:xfrm>
            <a:off x="623700" y="1845550"/>
            <a:ext cx="3482700" cy="1535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3600" b="1" i="0" u="none" strike="noStrike" cap="none">
                <a:solidFill>
                  <a:srgbClr val="052E45"/>
                </a:solidFill>
                <a:latin typeface="Poppins"/>
                <a:ea typeface="Poppins"/>
                <a:cs typeface="Poppins"/>
                <a:sym typeface="Poppins"/>
              </a:rPr>
              <a:t>Et si on nettoyait nos </a:t>
            </a:r>
            <a:r>
              <a:rPr lang="en-US" sz="3600" b="1">
                <a:solidFill>
                  <a:srgbClr val="052E45"/>
                </a:solidFill>
                <a:latin typeface="Poppins"/>
                <a:ea typeface="Poppins"/>
                <a:cs typeface="Poppins"/>
                <a:sym typeface="Poppins"/>
              </a:rPr>
              <a:t>téléphones</a:t>
            </a:r>
            <a:r>
              <a:rPr lang="en-US" sz="3600" b="1" i="0" u="none" strike="noStrike" cap="none">
                <a:solidFill>
                  <a:srgbClr val="052E45"/>
                </a:solidFill>
                <a:latin typeface="Poppins"/>
                <a:ea typeface="Poppins"/>
                <a:cs typeface="Poppins"/>
                <a:sym typeface="Poppins"/>
              </a:rPr>
              <a:t> ?</a:t>
            </a:r>
            <a:br>
              <a:rPr lang="en-US" sz="2900" b="0" i="0" u="none" strike="noStrike" cap="none">
                <a:solidFill>
                  <a:srgbClr val="3E8DDC"/>
                </a:solidFill>
                <a:latin typeface="Chau Philomene One"/>
                <a:ea typeface="Chau Philomene One"/>
                <a:cs typeface="Chau Philomene One"/>
                <a:sym typeface="Chau Philomene One"/>
              </a:rPr>
            </a:br>
            <a:endParaRPr sz="2900" b="0" i="0" u="none" strike="noStrike" cap="none">
              <a:solidFill>
                <a:srgbClr val="3E8DDC"/>
              </a:solidFill>
              <a:latin typeface="Chau Philomene One"/>
              <a:ea typeface="Chau Philomene One"/>
              <a:cs typeface="Chau Philomene One"/>
              <a:sym typeface="Chau Philomene One"/>
            </a:endParaRPr>
          </a:p>
        </p:txBody>
      </p:sp>
      <p:pic>
        <p:nvPicPr>
          <p:cNvPr id="562" name="Google Shape;562;g334cb512e48_0_1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258799" y="1339300"/>
            <a:ext cx="4188800" cy="279183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2" name="Google Shape;598;p40">
            <a:extLst>
              <a:ext uri="{FF2B5EF4-FFF2-40B4-BE49-F238E27FC236}">
                <a16:creationId xmlns:a16="http://schemas.microsoft.com/office/drawing/2014/main" id="{75105F82-41DE-54FB-C61C-EE68E4984D12}"/>
              </a:ext>
            </a:extLst>
          </p:cNvPr>
          <p:cNvSpPr/>
          <p:nvPr/>
        </p:nvSpPr>
        <p:spPr>
          <a:xfrm>
            <a:off x="3181233" y="1244434"/>
            <a:ext cx="2406072" cy="2410013"/>
          </a:xfrm>
          <a:prstGeom prst="ellipse">
            <a:avLst/>
          </a:prstGeom>
          <a:solidFill>
            <a:srgbClr val="FFFFFF"/>
          </a:solidFill>
          <a:ln>
            <a:noFill/>
          </a:ln>
          <a:effectLst>
            <a:outerShdw>
              <a:srgbClr val="44546A">
                <a:alpha val="9411"/>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40"/>
          <p:cNvSpPr/>
          <p:nvPr/>
        </p:nvSpPr>
        <p:spPr>
          <a:xfrm>
            <a:off x="5938375" y="1274900"/>
            <a:ext cx="3167100" cy="17160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en-US" sz="1500" b="1" i="0" u="none" strike="noStrike" cap="none">
                <a:solidFill>
                  <a:srgbClr val="052E45"/>
                </a:solidFill>
                <a:latin typeface="Poppins"/>
                <a:ea typeface="Poppins"/>
                <a:cs typeface="Poppins"/>
                <a:sym typeface="Poppins"/>
              </a:rPr>
              <a:t>Trier et ranger </a:t>
            </a:r>
            <a:r>
              <a:rPr lang="en-US" sz="1500" b="1" i="0" u="none" strike="noStrike" cap="none" dirty="0" err="1">
                <a:solidFill>
                  <a:srgbClr val="052E45"/>
                </a:solidFill>
                <a:latin typeface="Poppins"/>
                <a:ea typeface="Poppins"/>
                <a:cs typeface="Poppins"/>
                <a:sym typeface="Poppins"/>
              </a:rPr>
              <a:t>mes</a:t>
            </a:r>
            <a:r>
              <a:rPr lang="en-US" sz="1500" b="1" i="0" u="none" strike="noStrike" cap="none">
                <a:solidFill>
                  <a:srgbClr val="052E45"/>
                </a:solidFill>
                <a:latin typeface="Poppins"/>
                <a:ea typeface="Poppins"/>
                <a:cs typeface="Poppins"/>
                <a:sym typeface="Poppins"/>
              </a:rPr>
              <a:t> </a:t>
            </a:r>
            <a:r>
              <a:rPr lang="en-US" sz="1500" b="1" i="0" u="none" strike="noStrike" cap="none" dirty="0" err="1">
                <a:solidFill>
                  <a:srgbClr val="052E45"/>
                </a:solidFill>
                <a:latin typeface="Poppins"/>
                <a:ea typeface="Poppins"/>
                <a:cs typeface="Poppins"/>
                <a:sym typeface="Poppins"/>
              </a:rPr>
              <a:t>fichiers</a:t>
            </a:r>
          </a:p>
          <a:p>
            <a:pPr marL="0" marR="0" lvl="0" indent="0" algn="just" rtl="0">
              <a:lnSpc>
                <a:spcPct val="100000"/>
              </a:lnSpc>
              <a:spcBef>
                <a:spcPts val="0"/>
              </a:spcBef>
              <a:spcAft>
                <a:spcPts val="0"/>
              </a:spcAft>
              <a:buClr>
                <a:srgbClr val="000000"/>
              </a:buClr>
              <a:buSzPts val="1000"/>
              <a:buFont typeface="Arial"/>
              <a:buNone/>
            </a:pPr>
            <a:endParaRPr lang="en-US" sz="1000" b="1" i="0" u="none" strike="noStrike" cap="none" dirty="0">
              <a:solidFill>
                <a:srgbClr val="052E45"/>
              </a:solidFill>
              <a:latin typeface="Chau Philomene One"/>
              <a:ea typeface="Chau Philomene One"/>
              <a:cs typeface="Chau Philomene One"/>
            </a:endParaRPr>
          </a:p>
          <a:p>
            <a:pPr marL="0" marR="0" lvl="0" indent="0" algn="just"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1- </a:t>
            </a:r>
            <a:r>
              <a:rPr lang="en-US" sz="1000" b="0" i="0" u="none" strike="noStrike" cap="none" err="1">
                <a:solidFill>
                  <a:srgbClr val="052E45"/>
                </a:solidFill>
                <a:latin typeface="Arial"/>
                <a:ea typeface="Arial"/>
                <a:cs typeface="Arial"/>
                <a:sym typeface="Arial"/>
              </a:rPr>
              <a:t>Supprimer</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vos</a:t>
            </a:r>
            <a:r>
              <a:rPr lang="en-US" sz="1000" b="0" i="0" u="none" strike="noStrike" cap="none" dirty="0">
                <a:solidFill>
                  <a:srgbClr val="052E45"/>
                </a:solidFill>
                <a:latin typeface="Arial"/>
                <a:ea typeface="Arial"/>
                <a:cs typeface="Arial"/>
                <a:sym typeface="Arial"/>
              </a:rPr>
              <a:t> photos et </a:t>
            </a:r>
            <a:r>
              <a:rPr lang="en-US" sz="1000" b="0" i="0" u="none" strike="noStrike" cap="none" err="1">
                <a:solidFill>
                  <a:srgbClr val="052E45"/>
                </a:solidFill>
                <a:latin typeface="Arial"/>
                <a:ea typeface="Arial"/>
                <a:cs typeface="Arial"/>
                <a:sym typeface="Arial"/>
              </a:rPr>
              <a:t>vidéos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floues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en</a:t>
            </a:r>
            <a:r>
              <a:rPr lang="en-US" sz="1000" b="0" i="0" u="none" strike="noStrike" cap="none" dirty="0">
                <a:solidFill>
                  <a:srgbClr val="052E45"/>
                </a:solidFill>
                <a:latin typeface="Arial"/>
                <a:ea typeface="Arial"/>
                <a:cs typeface="Arial"/>
                <a:sym typeface="Arial"/>
              </a:rPr>
              <a:t> double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en</a:t>
            </a:r>
            <a:r>
              <a:rPr lang="en-US" sz="1000" b="0" i="0" u="none" strike="noStrike" cap="none" dirty="0">
                <a:solidFill>
                  <a:srgbClr val="052E45"/>
                </a:solidFill>
                <a:latin typeface="Arial"/>
                <a:ea typeface="Arial"/>
                <a:cs typeface="Arial"/>
                <a:sym typeface="Arial"/>
              </a:rPr>
              <a:t> triple, photos </a:t>
            </a:r>
            <a:r>
              <a:rPr lang="en-US" sz="1000" b="0" i="0" u="none" strike="noStrike" cap="none" err="1">
                <a:solidFill>
                  <a:srgbClr val="052E45"/>
                </a:solidFill>
                <a:latin typeface="Arial"/>
                <a:ea typeface="Arial"/>
                <a:cs typeface="Arial"/>
                <a:sym typeface="Arial"/>
              </a:rPr>
              <a:t>prises</a:t>
            </a:r>
            <a:r>
              <a:rPr lang="en-US" sz="1000" b="0" i="0" u="none" strike="noStrike" cap="none" dirty="0">
                <a:solidFill>
                  <a:srgbClr val="052E45"/>
                </a:solidFill>
                <a:latin typeface="Arial"/>
                <a:ea typeface="Arial"/>
                <a:cs typeface="Arial"/>
                <a:sym typeface="Arial"/>
              </a:rPr>
              <a:t> par accident </a:t>
            </a:r>
            <a:r>
              <a:rPr lang="en-US" sz="1000" b="0" i="0" u="none" strike="noStrike" cap="none" err="1">
                <a:solidFill>
                  <a:srgbClr val="052E45"/>
                </a:solidFill>
                <a:latin typeface="Arial"/>
                <a:ea typeface="Arial"/>
                <a:cs typeface="Arial"/>
                <a:sym typeface="Arial"/>
              </a:rPr>
              <a:t>etc</a:t>
            </a:r>
            <a:endParaRPr lang="en-US" sz="1000" b="0" i="0" u="none" strike="noStrike" cap="none" err="1">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2 - Trier et </a:t>
            </a:r>
            <a:r>
              <a:rPr lang="en-US" sz="1000" b="0" i="0" u="none" strike="noStrike" cap="none" err="1">
                <a:solidFill>
                  <a:srgbClr val="052E45"/>
                </a:solidFill>
                <a:latin typeface="Arial"/>
                <a:ea typeface="Arial"/>
                <a:cs typeface="Arial"/>
                <a:sym typeface="Arial"/>
              </a:rPr>
              <a:t>supprimer</a:t>
            </a:r>
            <a:r>
              <a:rPr lang="en-US" sz="1000" b="0" i="0" u="none" strike="noStrike" cap="none" dirty="0">
                <a:solidFill>
                  <a:srgbClr val="052E45"/>
                </a:solidFill>
                <a:latin typeface="Arial"/>
                <a:ea typeface="Arial"/>
                <a:cs typeface="Arial"/>
                <a:sym typeface="Arial"/>
              </a:rPr>
              <a:t> les </a:t>
            </a:r>
            <a:r>
              <a:rPr lang="en-US" sz="1000" b="0" i="0" u="none" strike="noStrike" cap="none" err="1">
                <a:solidFill>
                  <a:srgbClr val="052E45"/>
                </a:solidFill>
                <a:latin typeface="Arial"/>
                <a:ea typeface="Arial"/>
                <a:cs typeface="Arial"/>
                <a:sym typeface="Arial"/>
              </a:rPr>
              <a:t>enregistrements</a:t>
            </a:r>
            <a:r>
              <a:rPr lang="en-US" sz="1000" b="0" i="0" u="none" strike="noStrike" cap="none" dirty="0">
                <a:solidFill>
                  <a:srgbClr val="052E45"/>
                </a:solidFill>
                <a:latin typeface="Arial"/>
                <a:ea typeface="Arial"/>
                <a:cs typeface="Arial"/>
                <a:sym typeface="Arial"/>
              </a:rPr>
              <a:t>, documents </a:t>
            </a:r>
            <a:r>
              <a:rPr lang="en-US" sz="1000" b="0" i="0" u="none" strike="noStrike" cap="none" err="1">
                <a:solidFill>
                  <a:srgbClr val="052E45"/>
                </a:solidFill>
                <a:latin typeface="Arial"/>
                <a:ea typeface="Arial"/>
                <a:cs typeface="Arial"/>
                <a:sym typeface="Arial"/>
              </a:rPr>
              <a:t>téléchargés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etc</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devenus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inutiles</a:t>
            </a:r>
            <a:endParaRPr lang="en-US" sz="1000" b="0" i="0" u="none" strike="noStrike" cap="none" err="1">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3 - Faire </a:t>
            </a:r>
            <a:r>
              <a:rPr lang="en-US" sz="1000" b="0" i="0" u="none" strike="noStrike" cap="none" err="1">
                <a:solidFill>
                  <a:srgbClr val="052E45"/>
                </a:solidFill>
                <a:latin typeface="Arial"/>
                <a:ea typeface="Arial"/>
                <a:cs typeface="Arial"/>
                <a:sym typeface="Arial"/>
              </a:rPr>
              <a:t>une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sauvegarde</a:t>
            </a:r>
            <a:r>
              <a:rPr lang="en-US" sz="1000" b="0" i="0" u="none" strike="noStrike" cap="none" dirty="0">
                <a:solidFill>
                  <a:srgbClr val="052E45"/>
                </a:solidFill>
                <a:latin typeface="Arial"/>
                <a:ea typeface="Arial"/>
                <a:cs typeface="Arial"/>
                <a:sym typeface="Arial"/>
              </a:rPr>
              <a:t> sur un </a:t>
            </a:r>
            <a:r>
              <a:rPr lang="en-US" sz="1000" b="0" i="0" u="none" strike="noStrike" cap="none" err="1">
                <a:solidFill>
                  <a:srgbClr val="052E45"/>
                </a:solidFill>
                <a:latin typeface="Arial"/>
                <a:ea typeface="Arial"/>
                <a:cs typeface="Arial"/>
                <a:sym typeface="Arial"/>
              </a:rPr>
              <a:t>disque</a:t>
            </a:r>
            <a:r>
              <a:rPr lang="en-US" sz="1000" b="0" i="0" u="none" strike="noStrike" cap="none" dirty="0">
                <a:solidFill>
                  <a:srgbClr val="052E45"/>
                </a:solidFill>
                <a:latin typeface="Arial"/>
                <a:ea typeface="Arial"/>
                <a:cs typeface="Arial"/>
                <a:sym typeface="Arial"/>
              </a:rPr>
              <a:t> dur externe (</a:t>
            </a:r>
            <a:r>
              <a:rPr lang="en-US" sz="1000" b="0" i="0" u="none" strike="noStrike" cap="none" err="1">
                <a:solidFill>
                  <a:srgbClr val="052E45"/>
                </a:solidFill>
                <a:latin typeface="Arial"/>
                <a:ea typeface="Arial"/>
                <a:cs typeface="Arial"/>
                <a:sym typeface="Arial"/>
              </a:rPr>
              <a:t>déconnecté</a:t>
            </a:r>
            <a:r>
              <a:rPr lang="en-US" sz="1000" b="0" i="0" u="none" strike="noStrike" cap="none" dirty="0">
                <a:solidFill>
                  <a:srgbClr val="052E45"/>
                </a:solidFill>
                <a:latin typeface="Arial"/>
                <a:ea typeface="Arial"/>
                <a:cs typeface="Arial"/>
                <a:sym typeface="Arial"/>
              </a:rPr>
              <a:t> du réseau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PC </a:t>
            </a:r>
            <a:r>
              <a:rPr lang="en-US" sz="1000" b="0" i="0" u="none" strike="noStrike" cap="none" err="1">
                <a:solidFill>
                  <a:srgbClr val="052E45"/>
                </a:solidFill>
                <a:latin typeface="Arial"/>
                <a:ea typeface="Arial"/>
                <a:cs typeface="Arial"/>
                <a:sym typeface="Arial"/>
              </a:rPr>
              <a:t>lorsque</a:t>
            </a:r>
            <a:r>
              <a:rPr lang="en-US" sz="1000" b="0" i="0" u="none" strike="noStrike" cap="none" dirty="0">
                <a:solidFill>
                  <a:srgbClr val="052E45"/>
                </a:solidFill>
                <a:latin typeface="Arial"/>
                <a:ea typeface="Arial"/>
                <a:cs typeface="Arial"/>
                <a:sym typeface="Arial"/>
              </a:rPr>
              <a:t> vous </a:t>
            </a:r>
            <a:r>
              <a:rPr lang="en-US" sz="1000" b="0" i="0" u="none" strike="noStrike" cap="none" err="1">
                <a:solidFill>
                  <a:srgbClr val="052E45"/>
                </a:solidFill>
                <a:latin typeface="Arial"/>
                <a:ea typeface="Arial"/>
                <a:cs typeface="Arial"/>
                <a:sym typeface="Arial"/>
              </a:rPr>
              <a:t>n’en</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avez</a:t>
            </a:r>
            <a:r>
              <a:rPr lang="en-US" sz="1000" b="0" i="0" u="none" strike="noStrike" cap="none" dirty="0">
                <a:solidFill>
                  <a:srgbClr val="052E45"/>
                </a:solidFill>
                <a:latin typeface="Arial"/>
                <a:ea typeface="Arial"/>
                <a:cs typeface="Arial"/>
                <a:sym typeface="Arial"/>
              </a:rPr>
              <a:t> pas </a:t>
            </a:r>
            <a:r>
              <a:rPr lang="en-US" sz="1000" b="0" i="0" u="none" strike="noStrike" cap="none" err="1">
                <a:solidFill>
                  <a:srgbClr val="052E45"/>
                </a:solidFill>
                <a:latin typeface="Arial"/>
                <a:ea typeface="Arial"/>
                <a:cs typeface="Arial"/>
                <a:sym typeface="Arial"/>
              </a:rPr>
              <a:t>besoin</a:t>
            </a:r>
            <a:r>
              <a:rPr lang="en-US" sz="1000" b="0" i="0" u="none" strike="noStrike" cap="none" dirty="0">
                <a:solidFill>
                  <a:srgbClr val="052E45"/>
                </a:solidFill>
                <a:latin typeface="Arial"/>
                <a:ea typeface="Arial"/>
                <a:cs typeface="Arial"/>
                <a:sym typeface="Arial"/>
              </a:rPr>
              <a:t>) </a:t>
            </a:r>
            <a:endParaRPr lang="en-US" sz="1000" b="0" i="0" u="none" strike="noStrike" cap="none" dirty="0">
              <a:solidFill>
                <a:srgbClr val="052E45"/>
              </a:solidFill>
              <a:latin typeface="Arial"/>
              <a:ea typeface="Arial"/>
              <a:cs typeface="Arial"/>
            </a:endParaRPr>
          </a:p>
        </p:txBody>
      </p:sp>
      <p:sp>
        <p:nvSpPr>
          <p:cNvPr id="576" name="Google Shape;576;p40"/>
          <p:cNvSpPr/>
          <p:nvPr/>
        </p:nvSpPr>
        <p:spPr>
          <a:xfrm>
            <a:off x="5655900" y="3276600"/>
            <a:ext cx="3259500" cy="15699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52E45"/>
                </a:solidFill>
                <a:latin typeface="Poppins"/>
                <a:ea typeface="Poppins"/>
                <a:cs typeface="Poppins"/>
                <a:sym typeface="Poppins"/>
              </a:rPr>
              <a:t>Trier et </a:t>
            </a:r>
            <a:r>
              <a:rPr lang="en-US" sz="1500" b="1" i="0" u="none" strike="noStrike" cap="none" dirty="0" err="1">
                <a:solidFill>
                  <a:srgbClr val="052E45"/>
                </a:solidFill>
                <a:latin typeface="Poppins"/>
                <a:ea typeface="Poppins"/>
                <a:cs typeface="Poppins"/>
                <a:sym typeface="Poppins"/>
              </a:rPr>
              <a:t>supprimer</a:t>
            </a:r>
            <a:r>
              <a:rPr lang="en-US" sz="1500" b="1" i="0" u="none" strike="noStrike" cap="none">
                <a:solidFill>
                  <a:srgbClr val="052E45"/>
                </a:solidFill>
                <a:latin typeface="Poppins"/>
                <a:ea typeface="Poppins"/>
                <a:cs typeface="Poppins"/>
                <a:sym typeface="Poppins"/>
              </a:rPr>
              <a:t> </a:t>
            </a:r>
            <a:r>
              <a:rPr lang="en-US" sz="1500" b="1" i="0" u="none" strike="noStrike" cap="none" dirty="0" err="1">
                <a:solidFill>
                  <a:srgbClr val="052E45"/>
                </a:solidFill>
                <a:latin typeface="Poppins"/>
                <a:ea typeface="Poppins"/>
                <a:cs typeface="Poppins"/>
                <a:sym typeface="Poppins"/>
              </a:rPr>
              <a:t>mes</a:t>
            </a:r>
            <a:r>
              <a:rPr lang="en-US" sz="1500" b="1" i="0" u="none" strike="noStrike" cap="none">
                <a:solidFill>
                  <a:srgbClr val="052E45"/>
                </a:solidFill>
                <a:latin typeface="Poppins"/>
                <a:ea typeface="Poppins"/>
                <a:cs typeface="Poppins"/>
                <a:sym typeface="Poppins"/>
              </a:rPr>
              <a:t> conversations</a:t>
            </a:r>
            <a:endParaRPr sz="1500" b="1" i="0" u="none" strike="noStrike" cap="none">
              <a:solidFill>
                <a:srgbClr val="052E4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000"/>
              <a:buFont typeface="Arial"/>
              <a:buNone/>
            </a:pPr>
            <a:endParaRPr lang="fr-FR" sz="1000" b="1" i="0" u="none" strike="noStrike" cap="none">
              <a:solidFill>
                <a:srgbClr val="052E45"/>
              </a:solidFill>
              <a:latin typeface="Chau Philomene One"/>
              <a:ea typeface="Chau Philomene One"/>
              <a:cs typeface="Chau Philomene One"/>
            </a:endParaRPr>
          </a:p>
          <a:p>
            <a:pPr marL="0" marR="0" lvl="0" indent="0" algn="l"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1 - Les </a:t>
            </a:r>
            <a:r>
              <a:rPr lang="fr-FR" sz="1000" b="0" i="0" u="none" strike="noStrike" cap="none" dirty="0" err="1">
                <a:solidFill>
                  <a:srgbClr val="052E45"/>
                </a:solidFill>
                <a:latin typeface="Arial"/>
                <a:ea typeface="Arial"/>
                <a:cs typeface="Arial"/>
                <a:sym typeface="Arial"/>
              </a:rPr>
              <a:t>textos</a:t>
            </a:r>
            <a:r>
              <a:rPr lang="fr-FR" sz="1000" b="0" i="0" u="none" strike="noStrike" cap="none" dirty="0">
                <a:solidFill>
                  <a:srgbClr val="052E45"/>
                </a:solidFill>
                <a:latin typeface="Arial"/>
                <a:ea typeface="Arial"/>
                <a:cs typeface="Arial"/>
                <a:sym typeface="Arial"/>
              </a:rPr>
              <a:t>, WhatsApp, Messenger , Signal, Telegram </a:t>
            </a:r>
            <a:r>
              <a:rPr lang="fr-FR" sz="1000" b="0" i="0" u="none" strike="noStrike" cap="none" dirty="0" err="1">
                <a:solidFill>
                  <a:srgbClr val="052E45"/>
                </a:solidFill>
                <a:latin typeface="Arial"/>
                <a:ea typeface="Arial"/>
                <a:cs typeface="Arial"/>
                <a:sym typeface="Arial"/>
              </a:rPr>
              <a:t>etc</a:t>
            </a:r>
            <a:endParaRPr lang="fr-FR" sz="1000" b="0" i="0" u="none" strike="noStrike" cap="none" dirty="0" err="1">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2 - Les messages de bonne </a:t>
            </a:r>
            <a:r>
              <a:rPr lang="fr-FR" sz="1000" b="0" i="0" u="none" strike="noStrike" cap="none" dirty="0" err="1">
                <a:solidFill>
                  <a:srgbClr val="052E45"/>
                </a:solidFill>
                <a:latin typeface="Arial"/>
                <a:ea typeface="Arial"/>
                <a:cs typeface="Arial"/>
                <a:sym typeface="Arial"/>
              </a:rPr>
              <a:t>année</a:t>
            </a:r>
            <a:r>
              <a:rPr lang="fr-FR" sz="1000" b="0" i="0" u="none" strike="noStrike" cap="none" dirty="0">
                <a:solidFill>
                  <a:srgbClr val="052E45"/>
                </a:solidFill>
                <a:latin typeface="Arial"/>
                <a:ea typeface="Arial"/>
                <a:cs typeface="Arial"/>
                <a:sym typeface="Arial"/>
              </a:rPr>
              <a:t> de 2020, </a:t>
            </a:r>
            <a:endParaRPr lang="fr-FR" sz="1000" b="0" i="0" u="none" strike="noStrike" cap="none" dirty="0">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3 - Le </a:t>
            </a:r>
            <a:r>
              <a:rPr lang="fr-FR" sz="1000" b="0" i="0" u="none" strike="noStrike" cap="none" dirty="0" err="1">
                <a:solidFill>
                  <a:srgbClr val="052E45"/>
                </a:solidFill>
                <a:latin typeface="Arial"/>
                <a:ea typeface="Arial"/>
                <a:cs typeface="Arial"/>
                <a:sym typeface="Arial"/>
              </a:rPr>
              <a:t>texto</a:t>
            </a:r>
            <a:r>
              <a:rPr lang="fr-FR" sz="1000" b="0" i="0" u="none" strike="noStrike" cap="none" dirty="0">
                <a:solidFill>
                  <a:srgbClr val="052E45"/>
                </a:solidFill>
                <a:latin typeface="Arial"/>
                <a:ea typeface="Arial"/>
                <a:cs typeface="Arial"/>
                <a:sym typeface="Arial"/>
              </a:rPr>
              <a:t>, WhatsApp, Messenger qui </a:t>
            </a:r>
            <a:r>
              <a:rPr lang="fr-FR" sz="1000" b="0" i="0" u="none" strike="noStrike" cap="none" dirty="0" err="1">
                <a:solidFill>
                  <a:srgbClr val="052E45"/>
                </a:solidFill>
                <a:latin typeface="Arial"/>
                <a:ea typeface="Arial"/>
                <a:cs typeface="Arial"/>
                <a:sym typeface="Arial"/>
              </a:rPr>
              <a:t>dit</a:t>
            </a:r>
            <a:r>
              <a:rPr lang="fr-FR" sz="1000" b="0" i="0" u="none" strike="noStrike" cap="none" dirty="0">
                <a:solidFill>
                  <a:srgbClr val="052E45"/>
                </a:solidFill>
                <a:latin typeface="Arial"/>
                <a:ea typeface="Arial"/>
                <a:cs typeface="Arial"/>
                <a:sym typeface="Arial"/>
              </a:rPr>
              <a:t> </a:t>
            </a:r>
            <a:r>
              <a:rPr lang="fr-FR" sz="1000" b="0" i="0" u="none" strike="noStrike" cap="none" dirty="0" err="1">
                <a:solidFill>
                  <a:srgbClr val="052E45"/>
                </a:solidFill>
                <a:latin typeface="Arial"/>
                <a:ea typeface="Arial"/>
                <a:cs typeface="Arial"/>
                <a:sym typeface="Arial"/>
              </a:rPr>
              <a:t>juste</a:t>
            </a:r>
            <a:r>
              <a:rPr lang="fr-FR" sz="1000" b="0" i="0" u="none" strike="noStrike" cap="none" dirty="0">
                <a:solidFill>
                  <a:srgbClr val="052E45"/>
                </a:solidFill>
                <a:latin typeface="Arial"/>
                <a:ea typeface="Arial"/>
                <a:cs typeface="Arial"/>
                <a:sym typeface="Arial"/>
              </a:rPr>
              <a:t> “Suis bien </a:t>
            </a:r>
            <a:r>
              <a:rPr lang="fr-FR" sz="1000" b="0" i="0" u="none" strike="noStrike" cap="none" dirty="0" err="1">
                <a:solidFill>
                  <a:srgbClr val="052E45"/>
                </a:solidFill>
                <a:latin typeface="Arial"/>
                <a:ea typeface="Arial"/>
                <a:cs typeface="Arial"/>
                <a:sym typeface="Arial"/>
              </a:rPr>
              <a:t>arrivé</a:t>
            </a:r>
            <a:r>
              <a:rPr lang="fr-FR" sz="1000" dirty="0" err="1">
                <a:solidFill>
                  <a:srgbClr val="052E45"/>
                </a:solidFill>
              </a:rPr>
              <a:t>·</a:t>
            </a:r>
            <a:r>
              <a:rPr lang="fr-FR" sz="1000" b="0" i="0" u="none" strike="noStrike" cap="none" dirty="0" err="1">
                <a:solidFill>
                  <a:srgbClr val="052E45"/>
                </a:solidFill>
                <a:latin typeface="Arial"/>
                <a:ea typeface="Arial"/>
                <a:cs typeface="Arial"/>
                <a:sym typeface="Arial"/>
              </a:rPr>
              <a:t>e</a:t>
            </a:r>
            <a:r>
              <a:rPr lang="fr-FR" sz="1000" b="0" i="0" u="none" strike="noStrike" cap="none" dirty="0">
                <a:solidFill>
                  <a:srgbClr val="052E45"/>
                </a:solidFill>
                <a:latin typeface="Arial"/>
                <a:ea typeface="Arial"/>
                <a:cs typeface="Arial"/>
                <a:sym typeface="Arial"/>
              </a:rPr>
              <a:t> “ </a:t>
            </a:r>
            <a:r>
              <a:rPr lang="fr-FR" sz="1000" b="0" i="0" u="none" strike="noStrike" cap="none" dirty="0" err="1">
                <a:solidFill>
                  <a:srgbClr val="052E45"/>
                </a:solidFill>
                <a:latin typeface="Arial"/>
                <a:ea typeface="Arial"/>
                <a:cs typeface="Arial"/>
                <a:sym typeface="Arial"/>
              </a:rPr>
              <a:t>ou</a:t>
            </a:r>
            <a:r>
              <a:rPr lang="fr-FR" sz="1000" b="0" i="0" u="none" strike="noStrike" cap="none" dirty="0">
                <a:solidFill>
                  <a:srgbClr val="052E45"/>
                </a:solidFill>
                <a:latin typeface="Arial"/>
                <a:ea typeface="Arial"/>
                <a:cs typeface="Arial"/>
                <a:sym typeface="Arial"/>
              </a:rPr>
              <a:t> un </a:t>
            </a:r>
            <a:r>
              <a:rPr lang="fr-FR" sz="1000" b="0" i="0" u="none" strike="noStrike" cap="none" dirty="0" err="1">
                <a:solidFill>
                  <a:srgbClr val="052E45"/>
                </a:solidFill>
                <a:latin typeface="Arial"/>
                <a:ea typeface="Arial"/>
                <a:cs typeface="Arial"/>
                <a:sym typeface="Arial"/>
              </a:rPr>
              <a:t>pouce</a:t>
            </a:r>
            <a:r>
              <a:rPr lang="fr-FR" sz="1000" b="0" i="0" u="none" strike="noStrike" cap="none" dirty="0">
                <a:solidFill>
                  <a:srgbClr val="052E45"/>
                </a:solidFill>
                <a:latin typeface="Arial"/>
                <a:ea typeface="Arial"/>
                <a:cs typeface="Arial"/>
                <a:sym typeface="Arial"/>
              </a:rPr>
              <a:t>.</a:t>
            </a:r>
            <a:endParaRPr lang="fr-FR" sz="1000" b="0" i="0" u="none" strike="noStrike" cap="none" dirty="0">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4 - Les conversations </a:t>
            </a:r>
            <a:r>
              <a:rPr lang="fr-FR" sz="1000" b="0" i="0" u="none" strike="noStrike" cap="none" dirty="0" err="1">
                <a:solidFill>
                  <a:srgbClr val="052E45"/>
                </a:solidFill>
                <a:latin typeface="Arial"/>
                <a:ea typeface="Arial"/>
                <a:cs typeface="Arial"/>
                <a:sym typeface="Arial"/>
              </a:rPr>
              <a:t>inutiles</a:t>
            </a:r>
            <a:r>
              <a:rPr lang="fr-FR" sz="1000" b="0" i="0" u="none" strike="noStrike" cap="none" dirty="0">
                <a:solidFill>
                  <a:srgbClr val="052E45"/>
                </a:solidFill>
                <a:latin typeface="Arial"/>
                <a:ea typeface="Arial"/>
                <a:cs typeface="Arial"/>
                <a:sym typeface="Arial"/>
              </a:rPr>
              <a:t>.</a:t>
            </a:r>
            <a:endParaRPr lang="fr-FR" sz="10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rgbClr val="000000"/>
              </a:buClr>
              <a:buSzPts val="1000"/>
              <a:buFont typeface="Arial"/>
              <a:buNone/>
            </a:pPr>
            <a:endParaRPr lang="fr-FR" sz="10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rgbClr val="000000"/>
              </a:buClr>
              <a:buSzPts val="1000"/>
              <a:buFont typeface="Arial"/>
              <a:buNone/>
            </a:pPr>
            <a:endParaRPr lang="fr-FR" sz="1000" b="0" i="0" u="none" strike="noStrike" cap="none" dirty="0">
              <a:solidFill>
                <a:srgbClr val="052E45"/>
              </a:solidFill>
              <a:latin typeface="Arial"/>
              <a:ea typeface="Arial"/>
              <a:cs typeface="Arial"/>
            </a:endParaRPr>
          </a:p>
        </p:txBody>
      </p:sp>
      <p:sp>
        <p:nvSpPr>
          <p:cNvPr id="577" name="Google Shape;577;p40"/>
          <p:cNvSpPr/>
          <p:nvPr/>
        </p:nvSpPr>
        <p:spPr>
          <a:xfrm>
            <a:off x="314350" y="1079900"/>
            <a:ext cx="2582100" cy="27813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en-US" sz="1500" b="1" i="0" u="none" strike="noStrike" cap="none" dirty="0">
                <a:solidFill>
                  <a:srgbClr val="052E45"/>
                </a:solidFill>
                <a:latin typeface="Poppins"/>
                <a:ea typeface="Poppins"/>
                <a:cs typeface="Poppins"/>
                <a:sym typeface="Poppins"/>
              </a:rPr>
              <a:t>Trier et </a:t>
            </a:r>
            <a:r>
              <a:rPr lang="en-US" sz="1500" b="1" dirty="0" err="1">
                <a:solidFill>
                  <a:srgbClr val="052E45"/>
                </a:solidFill>
                <a:latin typeface="Poppins"/>
                <a:ea typeface="Poppins"/>
                <a:cs typeface="Poppins"/>
                <a:sym typeface="Poppins"/>
              </a:rPr>
              <a:t>supprimer</a:t>
            </a:r>
            <a:r>
              <a:rPr lang="en-US" sz="1500" b="1" i="0" u="none" strike="noStrike" cap="none" dirty="0">
                <a:solidFill>
                  <a:srgbClr val="052E45"/>
                </a:solidFill>
                <a:latin typeface="Poppins"/>
                <a:ea typeface="Poppins"/>
                <a:cs typeface="Poppins"/>
                <a:sym typeface="Poppins"/>
              </a:rPr>
              <a:t> des </a:t>
            </a:r>
            <a:r>
              <a:rPr lang="en-US" sz="1500" b="1" dirty="0">
                <a:solidFill>
                  <a:srgbClr val="052E45"/>
                </a:solidFill>
                <a:latin typeface="Poppins"/>
                <a:ea typeface="Poppins"/>
                <a:cs typeface="Poppins"/>
                <a:sym typeface="Poppins"/>
              </a:rPr>
              <a:t>applications</a:t>
            </a:r>
            <a:endParaRPr sz="1500" b="1" i="0" u="none" strike="noStrike" cap="none" dirty="0">
              <a:solidFill>
                <a:srgbClr val="052E45"/>
              </a:solidFill>
              <a:latin typeface="Poppins"/>
              <a:ea typeface="Poppins"/>
              <a:cs typeface="Poppins"/>
              <a:sym typeface="Poppins"/>
            </a:endParaRPr>
          </a:p>
          <a:p>
            <a:pPr marL="0" marR="0" lvl="0" indent="0" algn="just" rtl="0">
              <a:lnSpc>
                <a:spcPct val="100000"/>
              </a:lnSpc>
              <a:spcBef>
                <a:spcPts val="0"/>
              </a:spcBef>
              <a:spcAft>
                <a:spcPts val="0"/>
              </a:spcAft>
              <a:buClr>
                <a:srgbClr val="000000"/>
              </a:buClr>
              <a:buSzPts val="1000"/>
              <a:buFont typeface="Arial"/>
              <a:buNone/>
            </a:pPr>
            <a:endParaRPr lang="fr-FR" sz="1000" b="1" i="0" u="none" strike="noStrike" cap="none" dirty="0">
              <a:solidFill>
                <a:srgbClr val="052E45"/>
              </a:solidFill>
              <a:latin typeface="Chau Philomene One"/>
              <a:ea typeface="Chau Philomene One"/>
              <a:cs typeface="Chau Philomene One"/>
            </a:endParaRPr>
          </a:p>
          <a:p>
            <a:pPr marL="0" marR="0" lvl="0" indent="0" algn="just" rtl="0">
              <a:lnSpc>
                <a:spcPct val="100000"/>
              </a:lnSpc>
              <a:spcBef>
                <a:spcPts val="0"/>
              </a:spcBef>
              <a:spcAft>
                <a:spcPts val="0"/>
              </a:spcAft>
              <a:buClr>
                <a:srgbClr val="000000"/>
              </a:buClr>
              <a:buSzPts val="1000"/>
              <a:buFont typeface="Arial"/>
              <a:buNone/>
            </a:pPr>
            <a:r>
              <a:rPr lang="fr-FR" sz="1000" b="1" i="0" u="none" strike="noStrike" cap="none" dirty="0">
                <a:solidFill>
                  <a:srgbClr val="052E45"/>
                </a:solidFill>
                <a:latin typeface="Arial"/>
                <a:ea typeface="Arial"/>
                <a:cs typeface="Arial"/>
                <a:sym typeface="Arial"/>
              </a:rPr>
              <a:t>1) </a:t>
            </a:r>
            <a:r>
              <a:rPr lang="fr-FR" sz="1000" b="1" i="0" u="none" strike="noStrike" cap="none" dirty="0" err="1">
                <a:solidFill>
                  <a:srgbClr val="052E45"/>
                </a:solidFill>
                <a:latin typeface="Arial"/>
                <a:ea typeface="Arial"/>
                <a:cs typeface="Arial"/>
                <a:sym typeface="Arial"/>
              </a:rPr>
              <a:t>Iphone</a:t>
            </a:r>
            <a:r>
              <a:rPr lang="fr-FR" sz="1000" b="1" i="0" u="none" strike="noStrike" cap="none" dirty="0">
                <a:solidFill>
                  <a:srgbClr val="052E45"/>
                </a:solidFill>
                <a:latin typeface="Arial"/>
                <a:ea typeface="Arial"/>
                <a:cs typeface="Arial"/>
                <a:sym typeface="Arial"/>
              </a:rPr>
              <a:t> et </a:t>
            </a:r>
            <a:r>
              <a:rPr lang="fr-FR" sz="1000" b="1" i="0" u="none" strike="noStrike" cap="none" dirty="0" err="1">
                <a:solidFill>
                  <a:srgbClr val="052E45"/>
                </a:solidFill>
                <a:latin typeface="Arial"/>
                <a:ea typeface="Arial"/>
                <a:cs typeface="Arial"/>
                <a:sym typeface="Arial"/>
              </a:rPr>
              <a:t>Ipad</a:t>
            </a:r>
            <a:r>
              <a:rPr lang="fr-FR" sz="1000" b="1" i="0" u="none" strike="noStrike" cap="none" dirty="0">
                <a:solidFill>
                  <a:srgbClr val="052E45"/>
                </a:solidFill>
                <a:latin typeface="Arial"/>
                <a:ea typeface="Arial"/>
                <a:cs typeface="Arial"/>
                <a:sym typeface="Arial"/>
              </a:rPr>
              <a:t> :</a:t>
            </a:r>
            <a:endParaRPr lang="fr-FR" sz="1000" b="0" i="0" u="none" strike="noStrike" cap="none">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 « App Store » </a:t>
            </a:r>
            <a:r>
              <a:rPr lang="fr-FR" sz="1000" b="0" i="0" u="none" strike="noStrike" cap="none" dirty="0" err="1">
                <a:solidFill>
                  <a:srgbClr val="052E45"/>
                </a:solidFill>
                <a:latin typeface="Arial"/>
                <a:ea typeface="Arial"/>
                <a:cs typeface="Arial"/>
                <a:sym typeface="Arial"/>
              </a:rPr>
              <a:t>puis</a:t>
            </a:r>
            <a:r>
              <a:rPr lang="fr-FR" sz="1000" b="0" i="0" u="none" strike="noStrike" cap="none" dirty="0">
                <a:solidFill>
                  <a:srgbClr val="052E45"/>
                </a:solidFill>
                <a:latin typeface="Arial"/>
                <a:ea typeface="Arial"/>
                <a:cs typeface="Arial"/>
                <a:sym typeface="Arial"/>
              </a:rPr>
              <a:t> </a:t>
            </a:r>
            <a:r>
              <a:rPr lang="fr-FR" sz="1000" b="0" i="0" u="none" strike="noStrike" cap="none" dirty="0" err="1">
                <a:solidFill>
                  <a:srgbClr val="052E45"/>
                </a:solidFill>
                <a:latin typeface="Arial"/>
                <a:ea typeface="Arial"/>
                <a:cs typeface="Arial"/>
                <a:sym typeface="Arial"/>
              </a:rPr>
              <a:t>cochez</a:t>
            </a:r>
            <a:r>
              <a:rPr lang="fr-FR" sz="1000" b="0" i="0" u="none" strike="noStrike" cap="none" dirty="0">
                <a:solidFill>
                  <a:srgbClr val="052E45"/>
                </a:solidFill>
                <a:latin typeface="Arial"/>
                <a:ea typeface="Arial"/>
                <a:cs typeface="Arial"/>
                <a:sym typeface="Arial"/>
              </a:rPr>
              <a:t> « </a:t>
            </a:r>
            <a:r>
              <a:rPr lang="fr-FR" sz="1000" dirty="0" err="1">
                <a:solidFill>
                  <a:srgbClr val="052E45"/>
                </a:solidFill>
              </a:rPr>
              <a:t>Décharger</a:t>
            </a:r>
            <a:r>
              <a:rPr lang="fr-FR" sz="1000" dirty="0">
                <a:solidFill>
                  <a:srgbClr val="052E45"/>
                </a:solidFill>
              </a:rPr>
              <a:t> les apps </a:t>
            </a:r>
            <a:r>
              <a:rPr lang="fr-FR" sz="1000" dirty="0" err="1">
                <a:solidFill>
                  <a:srgbClr val="052E45"/>
                </a:solidFill>
              </a:rPr>
              <a:t>inutilisées</a:t>
            </a:r>
            <a:r>
              <a:rPr lang="fr-FR" sz="1000" dirty="0">
                <a:solidFill>
                  <a:srgbClr val="052E45"/>
                </a:solidFill>
              </a:rPr>
              <a:t> </a:t>
            </a:r>
            <a:r>
              <a:rPr lang="fr-FR" sz="1000" b="0" i="0" u="none" strike="noStrike" cap="none" dirty="0">
                <a:solidFill>
                  <a:srgbClr val="052E45"/>
                </a:solidFill>
                <a:latin typeface="Arial"/>
                <a:ea typeface="Arial"/>
                <a:cs typeface="Arial"/>
                <a:sym typeface="Arial"/>
              </a:rPr>
              <a:t>»</a:t>
            </a:r>
            <a:endParaRPr lang="fr-FR" sz="1000" b="0" i="0" u="none" strike="noStrike" cap="none">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 « Stockage </a:t>
            </a:r>
            <a:r>
              <a:rPr lang="fr-FR" sz="1000" b="0" i="0" u="none" strike="noStrike" cap="none" dirty="0" err="1">
                <a:solidFill>
                  <a:srgbClr val="052E45"/>
                </a:solidFill>
                <a:latin typeface="Arial"/>
                <a:ea typeface="Arial"/>
                <a:cs typeface="Arial"/>
                <a:sym typeface="Arial"/>
              </a:rPr>
              <a:t>Iphone</a:t>
            </a:r>
            <a:r>
              <a:rPr lang="fr-FR" sz="1000" b="0" i="0" u="none" strike="noStrike" cap="none" dirty="0">
                <a:solidFill>
                  <a:srgbClr val="052E45"/>
                </a:solidFill>
                <a:latin typeface="Arial"/>
                <a:ea typeface="Arial"/>
                <a:cs typeface="Arial"/>
                <a:sym typeface="Arial"/>
              </a:rPr>
              <a:t>/</a:t>
            </a:r>
            <a:r>
              <a:rPr lang="fr-FR" sz="1000" b="0" i="0" u="none" strike="noStrike" cap="none" dirty="0" err="1">
                <a:solidFill>
                  <a:srgbClr val="052E45"/>
                </a:solidFill>
                <a:latin typeface="Arial"/>
                <a:ea typeface="Arial"/>
                <a:cs typeface="Arial"/>
                <a:sym typeface="Arial"/>
              </a:rPr>
              <a:t>Ipad</a:t>
            </a:r>
            <a:r>
              <a:rPr lang="fr-FR" sz="1000" b="0" i="0" u="none" strike="noStrike" cap="none" dirty="0">
                <a:solidFill>
                  <a:srgbClr val="052E45"/>
                </a:solidFill>
                <a:latin typeface="Arial"/>
                <a:ea typeface="Arial"/>
                <a:cs typeface="Arial"/>
                <a:sym typeface="Arial"/>
              </a:rPr>
              <a:t> » pour </a:t>
            </a:r>
            <a:r>
              <a:rPr lang="fr-FR" sz="1000" b="0" i="0" u="none" strike="noStrike" cap="none" dirty="0" err="1">
                <a:solidFill>
                  <a:srgbClr val="052E45"/>
                </a:solidFill>
                <a:latin typeface="Arial"/>
                <a:ea typeface="Arial"/>
                <a:cs typeface="Arial"/>
                <a:sym typeface="Arial"/>
              </a:rPr>
              <a:t>avoir</a:t>
            </a:r>
            <a:r>
              <a:rPr lang="fr-FR" sz="1000" b="0" i="0" u="none" strike="noStrike" cap="none" dirty="0">
                <a:solidFill>
                  <a:srgbClr val="052E45"/>
                </a:solidFill>
                <a:latin typeface="Arial"/>
                <a:ea typeface="Arial"/>
                <a:cs typeface="Arial"/>
                <a:sym typeface="Arial"/>
              </a:rPr>
              <a:t> la </a:t>
            </a:r>
            <a:r>
              <a:rPr lang="fr-FR" sz="1000" b="0" i="0" u="none" strike="noStrike" cap="none" dirty="0" err="1">
                <a:solidFill>
                  <a:srgbClr val="052E45"/>
                </a:solidFill>
                <a:latin typeface="Arial"/>
                <a:ea typeface="Arial"/>
                <a:cs typeface="Arial"/>
                <a:sym typeface="Arial"/>
              </a:rPr>
              <a:t>liste</a:t>
            </a:r>
            <a:r>
              <a:rPr lang="fr-FR" sz="1000" b="0" i="0" u="none" strike="noStrike" cap="none" dirty="0">
                <a:solidFill>
                  <a:srgbClr val="052E45"/>
                </a:solidFill>
                <a:latin typeface="Arial"/>
                <a:ea typeface="Arial"/>
                <a:cs typeface="Arial"/>
                <a:sym typeface="Arial"/>
              </a:rPr>
              <a:t> de </a:t>
            </a:r>
            <a:r>
              <a:rPr lang="fr-FR" sz="1000" b="0" i="0" u="none" strike="noStrike" cap="none" dirty="0" err="1">
                <a:solidFill>
                  <a:srgbClr val="052E45"/>
                </a:solidFill>
                <a:latin typeface="Arial"/>
                <a:ea typeface="Arial"/>
                <a:cs typeface="Arial"/>
                <a:sym typeface="Arial"/>
              </a:rPr>
              <a:t>toutes</a:t>
            </a:r>
            <a:r>
              <a:rPr lang="fr-FR" sz="1000" b="0" i="0" u="none" strike="noStrike" cap="none" dirty="0">
                <a:solidFill>
                  <a:srgbClr val="052E45"/>
                </a:solidFill>
                <a:latin typeface="Arial"/>
                <a:ea typeface="Arial"/>
                <a:cs typeface="Arial"/>
                <a:sym typeface="Arial"/>
              </a:rPr>
              <a:t> </a:t>
            </a:r>
            <a:r>
              <a:rPr lang="fr-FR" sz="1000" b="0" i="0" u="none" strike="noStrike" cap="none" dirty="0" err="1">
                <a:solidFill>
                  <a:srgbClr val="052E45"/>
                </a:solidFill>
                <a:latin typeface="Arial"/>
                <a:ea typeface="Arial"/>
                <a:cs typeface="Arial"/>
                <a:sym typeface="Arial"/>
              </a:rPr>
              <a:t>vos</a:t>
            </a:r>
            <a:r>
              <a:rPr lang="fr-FR" sz="1000" b="0" i="0" u="none" strike="noStrike" cap="none" dirty="0">
                <a:solidFill>
                  <a:srgbClr val="052E45"/>
                </a:solidFill>
                <a:latin typeface="Arial"/>
                <a:ea typeface="Arial"/>
                <a:cs typeface="Arial"/>
                <a:sym typeface="Arial"/>
              </a:rPr>
              <a:t> </a:t>
            </a:r>
            <a:r>
              <a:rPr lang="fr-FR" sz="1000" b="0" i="0" u="none" strike="noStrike" cap="none" dirty="0" err="1">
                <a:solidFill>
                  <a:srgbClr val="052E45"/>
                </a:solidFill>
                <a:latin typeface="Arial"/>
                <a:ea typeface="Arial"/>
                <a:cs typeface="Arial"/>
                <a:sym typeface="Arial"/>
              </a:rPr>
              <a:t>applis</a:t>
            </a:r>
            <a:r>
              <a:rPr lang="fr-FR" sz="1000" b="0" i="0" u="none" strike="noStrike" cap="none" dirty="0">
                <a:solidFill>
                  <a:srgbClr val="052E45"/>
                </a:solidFill>
                <a:latin typeface="Arial"/>
                <a:ea typeface="Arial"/>
                <a:cs typeface="Arial"/>
                <a:sym typeface="Arial"/>
              </a:rPr>
              <a:t> et vous </a:t>
            </a:r>
            <a:r>
              <a:rPr lang="fr-FR" sz="1000" b="0" i="0" u="none" strike="noStrike" cap="none" dirty="0" err="1">
                <a:solidFill>
                  <a:srgbClr val="052E45"/>
                </a:solidFill>
                <a:latin typeface="Arial"/>
                <a:ea typeface="Arial"/>
                <a:cs typeface="Arial"/>
                <a:sym typeface="Arial"/>
              </a:rPr>
              <a:t>verrez</a:t>
            </a:r>
            <a:r>
              <a:rPr lang="fr-FR" sz="1000" b="0" i="0" u="none" strike="noStrike" cap="none" dirty="0">
                <a:solidFill>
                  <a:srgbClr val="052E45"/>
                </a:solidFill>
                <a:latin typeface="Arial"/>
                <a:ea typeface="Arial"/>
                <a:cs typeface="Arial"/>
                <a:sym typeface="Arial"/>
              </a:rPr>
              <a:t> la date de </a:t>
            </a:r>
            <a:r>
              <a:rPr lang="fr-FR" sz="1000" b="0" i="0" u="none" strike="noStrike" cap="none" dirty="0" err="1">
                <a:solidFill>
                  <a:srgbClr val="052E45"/>
                </a:solidFill>
                <a:latin typeface="Arial"/>
                <a:ea typeface="Arial"/>
                <a:cs typeface="Arial"/>
                <a:sym typeface="Arial"/>
              </a:rPr>
              <a:t>votre</a:t>
            </a:r>
            <a:r>
              <a:rPr lang="fr-FR" sz="1000" b="0" i="0" u="none" strike="noStrike" cap="none" dirty="0">
                <a:solidFill>
                  <a:srgbClr val="052E45"/>
                </a:solidFill>
                <a:latin typeface="Arial"/>
                <a:ea typeface="Arial"/>
                <a:cs typeface="Arial"/>
                <a:sym typeface="Arial"/>
              </a:rPr>
              <a:t> </a:t>
            </a:r>
            <a:r>
              <a:rPr lang="fr-FR" sz="1000" b="0" i="0" u="none" strike="noStrike" cap="none" dirty="0" err="1">
                <a:solidFill>
                  <a:srgbClr val="052E45"/>
                </a:solidFill>
                <a:latin typeface="Arial"/>
                <a:ea typeface="Arial"/>
                <a:cs typeface="Arial"/>
                <a:sym typeface="Arial"/>
              </a:rPr>
              <a:t>dernière</a:t>
            </a:r>
            <a:r>
              <a:rPr lang="fr-FR" sz="1000" b="0" i="0" u="none" strike="noStrike" cap="none" dirty="0">
                <a:solidFill>
                  <a:srgbClr val="052E45"/>
                </a:solidFill>
                <a:latin typeface="Arial"/>
                <a:ea typeface="Arial"/>
                <a:cs typeface="Arial"/>
                <a:sym typeface="Arial"/>
              </a:rPr>
              <a:t> </a:t>
            </a:r>
            <a:r>
              <a:rPr lang="fr-FR" sz="1000" b="0" i="0" u="none" strike="noStrike" cap="none" dirty="0" err="1">
                <a:solidFill>
                  <a:srgbClr val="052E45"/>
                </a:solidFill>
                <a:latin typeface="Arial"/>
                <a:ea typeface="Arial"/>
                <a:cs typeface="Arial"/>
                <a:sym typeface="Arial"/>
              </a:rPr>
              <a:t>utilisation</a:t>
            </a:r>
            <a:r>
              <a:rPr lang="fr-FR" sz="1000" b="0" i="0" u="none" strike="noStrike" cap="none" dirty="0">
                <a:solidFill>
                  <a:srgbClr val="052E45"/>
                </a:solidFill>
                <a:latin typeface="Arial"/>
                <a:ea typeface="Arial"/>
                <a:cs typeface="Arial"/>
                <a:sym typeface="Arial"/>
              </a:rPr>
              <a:t>.</a:t>
            </a:r>
            <a:endParaRPr lang="fr-FR" sz="1000" b="0" i="0" u="none" strike="noStrike" cap="none">
              <a:solidFill>
                <a:srgbClr val="052E45"/>
              </a:solidFill>
              <a:latin typeface="Arial"/>
              <a:ea typeface="Arial"/>
              <a:cs typeface="Arial"/>
            </a:endParaRPr>
          </a:p>
          <a:p>
            <a:pPr marL="0" marR="0" lvl="0" indent="0" algn="just" rtl="0">
              <a:lnSpc>
                <a:spcPct val="100000"/>
              </a:lnSpc>
              <a:spcBef>
                <a:spcPts val="0"/>
              </a:spcBef>
              <a:spcAft>
                <a:spcPts val="0"/>
              </a:spcAft>
              <a:buClr>
                <a:srgbClr val="000000"/>
              </a:buClr>
              <a:buSzPts val="1000"/>
              <a:buFont typeface="Arial"/>
              <a:buNone/>
            </a:pPr>
            <a:r>
              <a:rPr lang="fr-FR" sz="1000" b="1" i="0" u="none" strike="noStrike" cap="none" dirty="0">
                <a:solidFill>
                  <a:srgbClr val="052E45"/>
                </a:solidFill>
                <a:latin typeface="Arial"/>
                <a:ea typeface="Arial"/>
                <a:cs typeface="Arial"/>
                <a:sym typeface="Arial"/>
              </a:rPr>
              <a:t>2) Android</a:t>
            </a:r>
            <a:endParaRPr lang="fr-FR" sz="1000" b="0" i="0" u="none" strike="noStrike" cap="none">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1 - </a:t>
            </a:r>
            <a:r>
              <a:rPr lang="fr-FR" sz="1000" b="0" i="0" u="none" strike="noStrike" cap="none" dirty="0" err="1">
                <a:solidFill>
                  <a:srgbClr val="052E45"/>
                </a:solidFill>
                <a:latin typeface="Arial"/>
                <a:ea typeface="Arial"/>
                <a:cs typeface="Arial"/>
                <a:sym typeface="Arial"/>
              </a:rPr>
              <a:t>Ouvrir</a:t>
            </a:r>
            <a:r>
              <a:rPr lang="fr-FR" sz="1000" b="0" i="0" u="none" strike="noStrike" cap="none" dirty="0">
                <a:solidFill>
                  <a:srgbClr val="052E45"/>
                </a:solidFill>
                <a:latin typeface="Arial"/>
                <a:ea typeface="Arial"/>
                <a:cs typeface="Arial"/>
                <a:sym typeface="Arial"/>
              </a:rPr>
              <a:t> </a:t>
            </a:r>
            <a:r>
              <a:rPr lang="fr-FR" sz="1000" b="0" i="0" u="none" strike="noStrike" cap="none" dirty="0" err="1">
                <a:solidFill>
                  <a:srgbClr val="052E45"/>
                </a:solidFill>
                <a:latin typeface="Arial"/>
                <a:ea typeface="Arial"/>
                <a:cs typeface="Arial"/>
                <a:sym typeface="Arial"/>
              </a:rPr>
              <a:t>l’application</a:t>
            </a:r>
            <a:r>
              <a:rPr lang="fr-FR" sz="1000" b="0" i="0" u="none" strike="noStrike" cap="none" dirty="0">
                <a:solidFill>
                  <a:srgbClr val="052E45"/>
                </a:solidFill>
                <a:latin typeface="Arial"/>
                <a:ea typeface="Arial"/>
                <a:cs typeface="Arial"/>
                <a:sym typeface="Arial"/>
              </a:rPr>
              <a:t> Google Play Store Google Play.</a:t>
            </a:r>
            <a:endParaRPr lang="fr-FR" sz="1000" b="0" i="0" u="none" strike="noStrike" cap="none">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2 - </a:t>
            </a:r>
            <a:r>
              <a:rPr lang="fr-FR" sz="1000" b="0" i="0" u="none" strike="noStrike" cap="none" dirty="0" err="1">
                <a:solidFill>
                  <a:srgbClr val="052E45"/>
                </a:solidFill>
                <a:latin typeface="Arial"/>
                <a:ea typeface="Arial"/>
                <a:cs typeface="Arial"/>
                <a:sym typeface="Arial"/>
              </a:rPr>
              <a:t>Appuyer</a:t>
            </a:r>
            <a:r>
              <a:rPr lang="fr-FR" sz="1000" b="0" i="0" u="none" strike="noStrike" cap="none" dirty="0">
                <a:solidFill>
                  <a:srgbClr val="052E45"/>
                </a:solidFill>
                <a:latin typeface="Arial"/>
                <a:ea typeface="Arial"/>
                <a:cs typeface="Arial"/>
                <a:sym typeface="Arial"/>
              </a:rPr>
              <a:t> sur Menu </a:t>
            </a:r>
            <a:r>
              <a:rPr lang="fr-FR" sz="1000" b="0" i="0" u="none" strike="noStrike" cap="none" dirty="0" err="1">
                <a:solidFill>
                  <a:srgbClr val="052E45"/>
                </a:solidFill>
                <a:latin typeface="Arial"/>
                <a:ea typeface="Arial"/>
                <a:cs typeface="Arial"/>
                <a:sym typeface="Arial"/>
              </a:rPr>
              <a:t>puis</a:t>
            </a:r>
            <a:r>
              <a:rPr lang="fr-FR" sz="1000" b="0" i="0" u="none" strike="noStrike" cap="none" dirty="0">
                <a:solidFill>
                  <a:srgbClr val="052E45"/>
                </a:solidFill>
                <a:latin typeface="Arial"/>
                <a:ea typeface="Arial"/>
                <a:cs typeface="Arial"/>
                <a:sym typeface="Arial"/>
              </a:rPr>
              <a:t> Mes jeux et applications</a:t>
            </a:r>
            <a:endParaRPr lang="fr-FR" sz="1000" b="0" i="0" u="none" strike="noStrike" cap="none">
              <a:solidFill>
                <a:srgbClr val="052E45"/>
              </a:solidFill>
              <a:latin typeface="Arial"/>
              <a:ea typeface="Arial"/>
              <a:cs typeface="Arial"/>
            </a:endParaRPr>
          </a:p>
          <a:p>
            <a:pPr marL="0" marR="0" lvl="0" indent="0" algn="just"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3 - </a:t>
            </a:r>
            <a:r>
              <a:rPr lang="fr-FR" sz="1000" b="0" i="0" u="none" strike="noStrike" cap="none" dirty="0" err="1">
                <a:solidFill>
                  <a:srgbClr val="052E45"/>
                </a:solidFill>
                <a:latin typeface="Arial"/>
                <a:ea typeface="Arial"/>
                <a:cs typeface="Arial"/>
                <a:sym typeface="Arial"/>
              </a:rPr>
              <a:t>Appuyer</a:t>
            </a:r>
            <a:r>
              <a:rPr lang="fr-FR" sz="1000" b="0" i="0" u="none" strike="noStrike" cap="none" dirty="0">
                <a:solidFill>
                  <a:srgbClr val="052E45"/>
                </a:solidFill>
                <a:latin typeface="Arial"/>
                <a:ea typeface="Arial"/>
                <a:cs typeface="Arial"/>
                <a:sym typeface="Arial"/>
              </a:rPr>
              <a:t> sur </a:t>
            </a:r>
            <a:r>
              <a:rPr lang="fr-FR" sz="1000" b="0" i="0" u="none" strike="noStrike" cap="none" dirty="0" err="1">
                <a:solidFill>
                  <a:srgbClr val="052E45"/>
                </a:solidFill>
                <a:latin typeface="Arial"/>
                <a:ea typeface="Arial"/>
                <a:cs typeface="Arial"/>
                <a:sym typeface="Arial"/>
              </a:rPr>
              <a:t>l’application</a:t>
            </a:r>
            <a:r>
              <a:rPr lang="fr-FR" sz="1000" b="0" i="0" u="none" strike="noStrike" cap="none" dirty="0">
                <a:solidFill>
                  <a:srgbClr val="052E45"/>
                </a:solidFill>
                <a:latin typeface="Arial"/>
                <a:ea typeface="Arial"/>
                <a:cs typeface="Arial"/>
                <a:sym typeface="Arial"/>
              </a:rPr>
              <a:t> </a:t>
            </a:r>
            <a:r>
              <a:rPr lang="fr-FR" sz="1000" b="0" i="0" u="none" strike="noStrike" cap="none" dirty="0" err="1">
                <a:solidFill>
                  <a:srgbClr val="052E45"/>
                </a:solidFill>
                <a:latin typeface="Arial"/>
                <a:ea typeface="Arial"/>
                <a:cs typeface="Arial"/>
                <a:sym typeface="Arial"/>
              </a:rPr>
              <a:t>ou</a:t>
            </a:r>
            <a:r>
              <a:rPr lang="fr-FR" sz="1000" b="0" i="0" u="none" strike="noStrike" cap="none" dirty="0">
                <a:solidFill>
                  <a:srgbClr val="052E45"/>
                </a:solidFill>
                <a:latin typeface="Arial"/>
                <a:ea typeface="Arial"/>
                <a:cs typeface="Arial"/>
                <a:sym typeface="Arial"/>
              </a:rPr>
              <a:t> le jeu et </a:t>
            </a:r>
            <a:r>
              <a:rPr lang="fr-FR" sz="1000" b="0" i="0" u="none" strike="noStrike" cap="none" dirty="0" err="1">
                <a:solidFill>
                  <a:srgbClr val="052E45"/>
                </a:solidFill>
                <a:latin typeface="Arial"/>
                <a:ea typeface="Arial"/>
                <a:cs typeface="Arial"/>
                <a:sym typeface="Arial"/>
              </a:rPr>
              <a:t>appuyer</a:t>
            </a:r>
            <a:r>
              <a:rPr lang="fr-FR" sz="1000" b="0" i="0" u="none" strike="noStrike" cap="none" dirty="0">
                <a:solidFill>
                  <a:srgbClr val="052E45"/>
                </a:solidFill>
                <a:latin typeface="Arial"/>
                <a:ea typeface="Arial"/>
                <a:cs typeface="Arial"/>
                <a:sym typeface="Arial"/>
              </a:rPr>
              <a:t> sur </a:t>
            </a:r>
            <a:r>
              <a:rPr lang="fr-FR" sz="1000" b="0" i="0" u="none" strike="noStrike" cap="none" dirty="0" err="1">
                <a:solidFill>
                  <a:srgbClr val="052E45"/>
                </a:solidFill>
                <a:latin typeface="Arial"/>
                <a:ea typeface="Arial"/>
                <a:cs typeface="Arial"/>
                <a:sym typeface="Arial"/>
              </a:rPr>
              <a:t>Désinstaller</a:t>
            </a:r>
            <a:endParaRPr lang="fr-FR" sz="1000" b="0" i="0" u="none" strike="noStrike" cap="none" dirty="0">
              <a:solidFill>
                <a:srgbClr val="052E45"/>
              </a:solidFill>
              <a:latin typeface="Arial"/>
              <a:ea typeface="Arial"/>
              <a:cs typeface="Arial"/>
            </a:endParaRPr>
          </a:p>
          <a:p>
            <a:pPr marL="342900" marR="0" lvl="0" indent="0" algn="just" rtl="0">
              <a:lnSpc>
                <a:spcPct val="100000"/>
              </a:lnSpc>
              <a:spcBef>
                <a:spcPts val="0"/>
              </a:spcBef>
              <a:spcAft>
                <a:spcPts val="0"/>
              </a:spcAft>
              <a:buClr>
                <a:srgbClr val="000000"/>
              </a:buClr>
              <a:buSzPts val="1000"/>
              <a:buFont typeface="Arial"/>
              <a:buNone/>
            </a:pPr>
            <a:endParaRPr lang="fr-FR" sz="1000" b="0" i="0" u="none" strike="noStrike" cap="none" dirty="0">
              <a:solidFill>
                <a:srgbClr val="052E45"/>
              </a:solidFill>
              <a:latin typeface="Arial"/>
              <a:ea typeface="Arial"/>
              <a:cs typeface="Arial"/>
            </a:endParaRPr>
          </a:p>
        </p:txBody>
      </p:sp>
      <p:sp>
        <p:nvSpPr>
          <p:cNvPr id="578" name="Google Shape;578;p40"/>
          <p:cNvSpPr/>
          <p:nvPr/>
        </p:nvSpPr>
        <p:spPr>
          <a:xfrm>
            <a:off x="1910950" y="4127950"/>
            <a:ext cx="3620700" cy="10155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dirty="0" err="1">
                <a:solidFill>
                  <a:srgbClr val="052E45"/>
                </a:solidFill>
                <a:latin typeface="Poppins"/>
                <a:ea typeface="Poppins"/>
                <a:cs typeface="Poppins"/>
                <a:sym typeface="Poppins"/>
              </a:rPr>
              <a:t>Supprimer</a:t>
            </a:r>
            <a:r>
              <a:rPr lang="en-US" sz="1500" b="1" i="0" u="none" strike="noStrike" cap="none">
                <a:solidFill>
                  <a:srgbClr val="052E45"/>
                </a:solidFill>
                <a:latin typeface="Poppins"/>
                <a:ea typeface="Poppins"/>
                <a:cs typeface="Poppins"/>
                <a:sym typeface="Poppins"/>
              </a:rPr>
              <a:t> les </a:t>
            </a:r>
            <a:r>
              <a:rPr lang="en-US" sz="1500" b="1" i="0" u="none" strike="noStrike" cap="none" dirty="0" err="1">
                <a:solidFill>
                  <a:srgbClr val="052E45"/>
                </a:solidFill>
                <a:latin typeface="Poppins"/>
                <a:ea typeface="Poppins"/>
                <a:cs typeface="Poppins"/>
                <a:sym typeface="Poppins"/>
              </a:rPr>
              <a:t>fichiers</a:t>
            </a:r>
            <a:r>
              <a:rPr lang="en-US" sz="1500" b="1" i="0" u="none" strike="noStrike" cap="none">
                <a:solidFill>
                  <a:srgbClr val="052E45"/>
                </a:solidFill>
                <a:latin typeface="Poppins"/>
                <a:ea typeface="Poppins"/>
                <a:cs typeface="Poppins"/>
                <a:sym typeface="Poppins"/>
              </a:rPr>
              <a:t> </a:t>
            </a:r>
            <a:r>
              <a:rPr lang="en-US" sz="1500" b="1" i="0" u="none" strike="noStrike" cap="none" dirty="0" err="1">
                <a:solidFill>
                  <a:srgbClr val="052E45"/>
                </a:solidFill>
                <a:latin typeface="Poppins"/>
                <a:ea typeface="Poppins"/>
                <a:cs typeface="Poppins"/>
                <a:sym typeface="Poppins"/>
              </a:rPr>
              <a:t>temporaires</a:t>
            </a:r>
          </a:p>
          <a:p>
            <a:pPr marL="0" marR="0" lvl="0" indent="0" algn="l" rtl="0">
              <a:lnSpc>
                <a:spcPct val="100000"/>
              </a:lnSpc>
              <a:spcBef>
                <a:spcPts val="0"/>
              </a:spcBef>
              <a:spcAft>
                <a:spcPts val="0"/>
              </a:spcAft>
              <a:buClr>
                <a:srgbClr val="000000"/>
              </a:buClr>
              <a:buSzPts val="1000"/>
              <a:buFont typeface="Arial"/>
              <a:buNone/>
            </a:pPr>
            <a:endParaRPr lang="en-US" sz="1000" b="1" i="0" u="none" strike="noStrike" cap="none" dirty="0">
              <a:solidFill>
                <a:srgbClr val="052E45"/>
              </a:solidFill>
              <a:latin typeface="Chau Philomene One"/>
              <a:ea typeface="Chau Philomene One"/>
              <a:cs typeface="Chau Philomene One"/>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52E45"/>
                </a:solidFill>
                <a:latin typeface="Arial"/>
                <a:ea typeface="Arial"/>
                <a:cs typeface="Arial"/>
                <a:sym typeface="Arial"/>
              </a:rPr>
              <a:t>1 - Aller dans “</a:t>
            </a:r>
            <a:r>
              <a:rPr lang="en-US" sz="1000" b="0" i="0" u="none" strike="noStrike" cap="none" dirty="0" err="1">
                <a:solidFill>
                  <a:srgbClr val="052E45"/>
                </a:solidFill>
                <a:latin typeface="Arial"/>
                <a:ea typeface="Arial"/>
                <a:cs typeface="Arial"/>
                <a:sym typeface="Arial"/>
              </a:rPr>
              <a:t>Paramètres</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puis</a:t>
            </a:r>
            <a:r>
              <a:rPr lang="en-US" sz="1000" b="0" i="0" u="none" strike="noStrike" cap="none" dirty="0">
                <a:solidFill>
                  <a:srgbClr val="052E45"/>
                </a:solidFill>
                <a:latin typeface="Arial"/>
                <a:ea typeface="Arial"/>
                <a:cs typeface="Arial"/>
                <a:sym typeface="Arial"/>
              </a:rPr>
              <a:t> “Stockage”</a:t>
            </a:r>
            <a:endParaRPr lang="en-US" sz="10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52E45"/>
                </a:solidFill>
                <a:latin typeface="Arial"/>
                <a:ea typeface="Arial"/>
                <a:cs typeface="Arial"/>
                <a:sym typeface="Arial"/>
              </a:rPr>
              <a:t>2 - </a:t>
            </a:r>
            <a:r>
              <a:rPr lang="en-US" sz="1000" b="0" i="0" u="none" strike="noStrike" cap="none" dirty="0" err="1">
                <a:solidFill>
                  <a:srgbClr val="052E45"/>
                </a:solidFill>
                <a:latin typeface="Arial"/>
                <a:ea typeface="Arial"/>
                <a:cs typeface="Arial"/>
                <a:sym typeface="Arial"/>
              </a:rPr>
              <a:t>Libérer</a:t>
            </a:r>
            <a:r>
              <a:rPr lang="en-US" sz="1000" b="0" i="0" u="none" strike="noStrike" cap="none" dirty="0">
                <a:solidFill>
                  <a:srgbClr val="052E45"/>
                </a:solidFill>
                <a:latin typeface="Arial"/>
                <a:ea typeface="Arial"/>
                <a:cs typeface="Arial"/>
                <a:sym typeface="Arial"/>
              </a:rPr>
              <a:t> de </a:t>
            </a:r>
            <a:r>
              <a:rPr lang="en-US" sz="1000" b="0" i="0" u="none" strike="noStrike" cap="none" dirty="0" err="1">
                <a:solidFill>
                  <a:srgbClr val="052E45"/>
                </a:solidFill>
                <a:latin typeface="Arial"/>
                <a:ea typeface="Arial"/>
                <a:cs typeface="Arial"/>
                <a:sym typeface="Arial"/>
              </a:rPr>
              <a:t>l’espace</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en</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cliquant</a:t>
            </a:r>
            <a:r>
              <a:rPr lang="en-US" sz="1000" b="0" i="0" u="none" strike="noStrike" cap="none" dirty="0">
                <a:solidFill>
                  <a:srgbClr val="052E45"/>
                </a:solidFill>
                <a:latin typeface="Arial"/>
                <a:ea typeface="Arial"/>
                <a:cs typeface="Arial"/>
                <a:sym typeface="Arial"/>
              </a:rPr>
              <a:t> sur “</a:t>
            </a:r>
            <a:r>
              <a:rPr lang="en-US" sz="1000" b="0" i="0" u="none" strike="noStrike" cap="none" dirty="0" err="1">
                <a:solidFill>
                  <a:srgbClr val="052E45"/>
                </a:solidFill>
                <a:latin typeface="Arial"/>
                <a:ea typeface="Arial"/>
                <a:cs typeface="Arial"/>
                <a:sym typeface="Arial"/>
              </a:rPr>
              <a:t>Nettoyer</a:t>
            </a:r>
            <a:r>
              <a:rPr lang="en-US" sz="1000" b="0" i="0" u="none" strike="noStrike" cap="none" dirty="0">
                <a:solidFill>
                  <a:srgbClr val="052E45"/>
                </a:solidFill>
                <a:latin typeface="Arial"/>
                <a:ea typeface="Arial"/>
                <a:cs typeface="Arial"/>
                <a:sym typeface="Arial"/>
              </a:rPr>
              <a:t>”</a:t>
            </a:r>
            <a:endParaRPr lang="en-US" sz="1000" b="0" i="0" u="none" strike="noStrike" cap="none" dirty="0">
              <a:solidFill>
                <a:srgbClr val="052E45"/>
              </a:solidFill>
              <a:latin typeface="Arial"/>
              <a:ea typeface="Arial"/>
              <a:cs typeface="Arial"/>
            </a:endParaRPr>
          </a:p>
        </p:txBody>
      </p:sp>
      <p:sp>
        <p:nvSpPr>
          <p:cNvPr id="579" name="Google Shape;579;p40"/>
          <p:cNvSpPr/>
          <p:nvPr/>
        </p:nvSpPr>
        <p:spPr>
          <a:xfrm>
            <a:off x="3041280" y="1104480"/>
            <a:ext cx="2689800" cy="2689800"/>
          </a:xfrm>
          <a:prstGeom prst="ellipse">
            <a:avLst/>
          </a:prstGeom>
          <a:noFill/>
          <a:ln w="38150" cap="flat" cmpd="sng">
            <a:solidFill>
              <a:srgbClr val="E7639B"/>
            </a:solidFill>
            <a:prstDash val="dashDot"/>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787C7"/>
              </a:solidFill>
              <a:latin typeface="Arial"/>
              <a:ea typeface="Arial"/>
              <a:cs typeface="Arial"/>
              <a:sym typeface="Arial"/>
            </a:endParaRPr>
          </a:p>
        </p:txBody>
      </p:sp>
      <p:sp>
        <p:nvSpPr>
          <p:cNvPr id="580" name="Google Shape;580;p40"/>
          <p:cNvSpPr/>
          <p:nvPr/>
        </p:nvSpPr>
        <p:spPr>
          <a:xfrm>
            <a:off x="5073850" y="1308480"/>
            <a:ext cx="339600" cy="3396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2</a:t>
            </a:r>
            <a:endParaRPr sz="1400" b="0" i="0" u="none" strike="noStrike" cap="none">
              <a:solidFill>
                <a:schemeClr val="lt1"/>
              </a:solidFill>
              <a:latin typeface="Arial"/>
              <a:ea typeface="Arial"/>
              <a:cs typeface="Arial"/>
              <a:sym typeface="Arial"/>
            </a:endParaRPr>
          </a:p>
        </p:txBody>
      </p:sp>
      <p:sp>
        <p:nvSpPr>
          <p:cNvPr id="581" name="Google Shape;581;p40"/>
          <p:cNvSpPr/>
          <p:nvPr/>
        </p:nvSpPr>
        <p:spPr>
          <a:xfrm>
            <a:off x="5332370" y="3026895"/>
            <a:ext cx="339600" cy="3396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3</a:t>
            </a:r>
            <a:endParaRPr sz="1400" b="0" i="0" u="none" strike="noStrike" cap="none">
              <a:solidFill>
                <a:schemeClr val="lt1"/>
              </a:solidFill>
              <a:latin typeface="Arial"/>
              <a:ea typeface="Arial"/>
              <a:cs typeface="Arial"/>
              <a:sym typeface="Arial"/>
            </a:endParaRPr>
          </a:p>
        </p:txBody>
      </p:sp>
      <p:sp>
        <p:nvSpPr>
          <p:cNvPr id="582" name="Google Shape;582;p40"/>
          <p:cNvSpPr/>
          <p:nvPr/>
        </p:nvSpPr>
        <p:spPr>
          <a:xfrm>
            <a:off x="2896560" y="1908360"/>
            <a:ext cx="339600" cy="3396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1</a:t>
            </a:r>
            <a:endParaRPr sz="1400" b="0" i="0" u="none" strike="noStrike" cap="none">
              <a:solidFill>
                <a:schemeClr val="lt1"/>
              </a:solidFill>
              <a:latin typeface="Arial"/>
              <a:ea typeface="Arial"/>
              <a:cs typeface="Arial"/>
              <a:sym typeface="Arial"/>
            </a:endParaRPr>
          </a:p>
        </p:txBody>
      </p:sp>
      <p:sp>
        <p:nvSpPr>
          <p:cNvPr id="583" name="Google Shape;583;p40"/>
          <p:cNvSpPr txBox="1"/>
          <p:nvPr/>
        </p:nvSpPr>
        <p:spPr>
          <a:xfrm>
            <a:off x="5273275" y="3794275"/>
            <a:ext cx="457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Arial"/>
                <a:ea typeface="Arial"/>
                <a:cs typeface="Arial"/>
                <a:sym typeface="Arial"/>
              </a:rPr>
              <a:t>03</a:t>
            </a:r>
            <a:endParaRPr sz="1200" b="0" i="0" u="none" strike="noStrike" cap="none">
              <a:solidFill>
                <a:srgbClr val="FFFFFF"/>
              </a:solidFill>
              <a:latin typeface="Arial"/>
              <a:ea typeface="Arial"/>
              <a:cs typeface="Arial"/>
              <a:sym typeface="Arial"/>
            </a:endParaRPr>
          </a:p>
        </p:txBody>
      </p:sp>
      <p:sp>
        <p:nvSpPr>
          <p:cNvPr id="584" name="Google Shape;584;p40"/>
          <p:cNvSpPr/>
          <p:nvPr/>
        </p:nvSpPr>
        <p:spPr>
          <a:xfrm>
            <a:off x="3596695" y="3520445"/>
            <a:ext cx="339600" cy="3396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4</a:t>
            </a:r>
            <a:endParaRPr sz="1400" b="0" i="0" u="none" strike="noStrike" cap="none">
              <a:solidFill>
                <a:schemeClr val="lt1"/>
              </a:solidFill>
              <a:latin typeface="Arial"/>
              <a:ea typeface="Arial"/>
              <a:cs typeface="Arial"/>
              <a:sym typeface="Arial"/>
            </a:endParaRPr>
          </a:p>
        </p:txBody>
      </p:sp>
      <p:sp>
        <p:nvSpPr>
          <p:cNvPr id="586" name="Google Shape;586;p40"/>
          <p:cNvSpPr/>
          <p:nvPr/>
        </p:nvSpPr>
        <p:spPr>
          <a:xfrm>
            <a:off x="312300" y="406525"/>
            <a:ext cx="7281300" cy="8475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chemeClr val="dk1"/>
              </a:buClr>
              <a:buSzPts val="2300"/>
              <a:buFont typeface="Arial"/>
              <a:buNone/>
            </a:pPr>
            <a:r>
              <a:rPr lang="en-US" sz="2400" b="1">
                <a:solidFill>
                  <a:srgbClr val="052E45"/>
                </a:solidFill>
                <a:latin typeface="Poppins"/>
                <a:ea typeface="Poppins"/>
                <a:cs typeface="Poppins"/>
                <a:sym typeface="Poppins"/>
              </a:rPr>
              <a:t>Nettoyer son téléphone</a:t>
            </a:r>
            <a:endParaRPr sz="2400" b="1" i="0" u="none" strike="noStrike" cap="none">
              <a:solidFill>
                <a:srgbClr val="052E45"/>
              </a:solidFill>
              <a:latin typeface="Poppins"/>
              <a:ea typeface="Poppins"/>
              <a:cs typeface="Poppins"/>
              <a:sym typeface="Poppins"/>
            </a:endParaRPr>
          </a:p>
        </p:txBody>
      </p:sp>
      <p:pic>
        <p:nvPicPr>
          <p:cNvPr id="3" name="Image 2" descr="Une image contenant Téléphone mobile, gadget, Appareil de communication, Appareil de communications portable&#10;&#10;Le contenu généré par l’IA peut être incorrect.">
            <a:extLst>
              <a:ext uri="{FF2B5EF4-FFF2-40B4-BE49-F238E27FC236}">
                <a16:creationId xmlns:a16="http://schemas.microsoft.com/office/drawing/2014/main" id="{9A72467F-57C6-E729-4FE1-B538221313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9841" y="1668846"/>
            <a:ext cx="1152525" cy="16954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34cb512e48_0_39"/>
          <p:cNvSpPr txBox="1">
            <a:spLocks noGrp="1"/>
          </p:cNvSpPr>
          <p:nvPr>
            <p:ph type="sldNum" idx="4294967295"/>
          </p:nvPr>
        </p:nvSpPr>
        <p:spPr>
          <a:xfrm>
            <a:off x="7086600" y="4767263"/>
            <a:ext cx="2057400" cy="274637"/>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4</a:t>
            </a:fld>
            <a:endParaRPr/>
          </a:p>
        </p:txBody>
      </p:sp>
      <p:sp>
        <p:nvSpPr>
          <p:cNvPr id="232" name="Google Shape;232;g334cb512e48_0_39"/>
          <p:cNvSpPr txBox="1"/>
          <p:nvPr/>
        </p:nvSpPr>
        <p:spPr>
          <a:xfrm>
            <a:off x="512700" y="435475"/>
            <a:ext cx="4420200" cy="6138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None/>
            </a:pPr>
            <a:r>
              <a:rPr lang="en-US" sz="2700" b="1">
                <a:solidFill>
                  <a:srgbClr val="052E45"/>
                </a:solidFill>
                <a:latin typeface="Poppins"/>
                <a:ea typeface="Poppins"/>
                <a:cs typeface="Poppins"/>
                <a:sym typeface="Poppins"/>
              </a:rPr>
              <a:t>Le constat </a:t>
            </a:r>
            <a:endParaRPr sz="2400" b="1">
              <a:solidFill>
                <a:srgbClr val="052E45"/>
              </a:solidFill>
              <a:latin typeface="Poppins"/>
              <a:ea typeface="Poppins"/>
              <a:cs typeface="Poppins"/>
              <a:sym typeface="Poppins"/>
            </a:endParaRPr>
          </a:p>
        </p:txBody>
      </p:sp>
      <p:sp>
        <p:nvSpPr>
          <p:cNvPr id="233" name="Google Shape;233;g334cb512e48_0_39"/>
          <p:cNvSpPr txBox="1"/>
          <p:nvPr/>
        </p:nvSpPr>
        <p:spPr>
          <a:xfrm>
            <a:off x="528475" y="2084775"/>
            <a:ext cx="6082200" cy="644762"/>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rgbClr val="052E45"/>
              </a:buClr>
              <a:buSzPts val="1300"/>
              <a:buFont typeface="Poppins"/>
              <a:buChar char="●"/>
            </a:pPr>
            <a:r>
              <a:rPr lang="en-US" sz="1300" b="1">
                <a:solidFill>
                  <a:srgbClr val="052E45"/>
                </a:solidFill>
                <a:latin typeface="Poppins"/>
                <a:ea typeface="Poppins"/>
                <a:cs typeface="Poppins"/>
                <a:sym typeface="Poppins"/>
              </a:rPr>
              <a:t>4%  des </a:t>
            </a:r>
            <a:r>
              <a:rPr lang="en-US" sz="1300" b="1" err="1">
                <a:solidFill>
                  <a:srgbClr val="052E45"/>
                </a:solidFill>
                <a:ea typeface="Poppins"/>
                <a:cs typeface="Poppins"/>
                <a:sym typeface="Poppins"/>
              </a:rPr>
              <a:t>émissions</a:t>
            </a:r>
            <a:r>
              <a:rPr lang="en-US" sz="1300" b="1">
                <a:solidFill>
                  <a:srgbClr val="052E45"/>
                </a:solidFill>
                <a:latin typeface="Poppins"/>
                <a:ea typeface="Poppins"/>
                <a:cs typeface="Poppins"/>
                <a:sym typeface="Poppins"/>
              </a:rPr>
              <a:t> de GES dans le monde </a:t>
            </a:r>
            <a:r>
              <a:rPr lang="en-US" sz="1300" b="1" err="1">
                <a:solidFill>
                  <a:srgbClr val="052E45"/>
                </a:solidFill>
                <a:latin typeface="Poppins"/>
                <a:ea typeface="Poppins"/>
                <a:cs typeface="Poppins"/>
                <a:sym typeface="Poppins"/>
              </a:rPr>
              <a:t>sont</a:t>
            </a:r>
            <a:r>
              <a:rPr lang="en-US" sz="1300" b="1">
                <a:solidFill>
                  <a:srgbClr val="052E45"/>
                </a:solidFill>
                <a:latin typeface="Poppins"/>
                <a:ea typeface="Poppins"/>
                <a:cs typeface="Poppins"/>
                <a:sym typeface="Poppins"/>
              </a:rPr>
              <a:t> </a:t>
            </a:r>
            <a:r>
              <a:rPr lang="en-US" sz="1300" b="1" err="1">
                <a:solidFill>
                  <a:srgbClr val="052E45"/>
                </a:solidFill>
                <a:latin typeface="Poppins"/>
                <a:ea typeface="Poppins"/>
                <a:cs typeface="Poppins"/>
                <a:sym typeface="Poppins"/>
              </a:rPr>
              <a:t>liées</a:t>
            </a:r>
            <a:r>
              <a:rPr lang="en-US" sz="1300" b="1">
                <a:solidFill>
                  <a:srgbClr val="052E45"/>
                </a:solidFill>
                <a:latin typeface="Poppins"/>
                <a:ea typeface="Poppins"/>
                <a:cs typeface="Poppins"/>
                <a:sym typeface="Poppins"/>
              </a:rPr>
              <a:t> aux Technologies de </a:t>
            </a:r>
            <a:r>
              <a:rPr lang="en-US" sz="1300" b="1" err="1">
                <a:solidFill>
                  <a:srgbClr val="052E45"/>
                </a:solidFill>
                <a:latin typeface="Poppins"/>
                <a:ea typeface="Poppins"/>
                <a:cs typeface="Poppins"/>
                <a:sym typeface="Poppins"/>
              </a:rPr>
              <a:t>l'information</a:t>
            </a:r>
            <a:r>
              <a:rPr lang="en-US" sz="1300" b="1">
                <a:solidFill>
                  <a:srgbClr val="052E45"/>
                </a:solidFill>
                <a:latin typeface="Poppins"/>
                <a:ea typeface="Poppins"/>
                <a:cs typeface="Poppins"/>
                <a:sym typeface="Poppins"/>
              </a:rPr>
              <a:t> et de la communication</a:t>
            </a:r>
            <a:r>
              <a:rPr lang="en-US" sz="1300" b="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endParaRPr lang="en-US" sz="1200"/>
          </a:p>
        </p:txBody>
      </p:sp>
      <p:sp>
        <p:nvSpPr>
          <p:cNvPr id="234" name="Google Shape;234;g334cb512e48_0_39"/>
          <p:cNvSpPr txBox="1"/>
          <p:nvPr/>
        </p:nvSpPr>
        <p:spPr>
          <a:xfrm>
            <a:off x="2907900" y="1049275"/>
            <a:ext cx="36096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b="1">
                <a:solidFill>
                  <a:srgbClr val="E7639B"/>
                </a:solidFill>
                <a:latin typeface="Poppins"/>
                <a:ea typeface="Poppins"/>
                <a:cs typeface="Poppins"/>
                <a:sym typeface="Poppins"/>
              </a:rPr>
              <a:t>Le numérique c’est : </a:t>
            </a:r>
            <a:endParaRPr sz="2000" b="1">
              <a:solidFill>
                <a:srgbClr val="E7639B"/>
              </a:solidFill>
              <a:latin typeface="Poppins"/>
              <a:ea typeface="Poppins"/>
              <a:cs typeface="Poppins"/>
              <a:sym typeface="Poppins"/>
            </a:endParaRPr>
          </a:p>
        </p:txBody>
      </p:sp>
      <p:sp>
        <p:nvSpPr>
          <p:cNvPr id="235" name="Google Shape;235;g334cb512e48_0_39"/>
          <p:cNvSpPr txBox="1"/>
          <p:nvPr/>
        </p:nvSpPr>
        <p:spPr>
          <a:xfrm>
            <a:off x="5576750" y="4827150"/>
            <a:ext cx="3450000" cy="3078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US" sz="800" b="1">
                <a:solidFill>
                  <a:srgbClr val="000000"/>
                </a:solidFill>
              </a:rPr>
              <a:t>*source : Rapport sur l'économie numérique 2024 - ONU</a:t>
            </a:r>
            <a:endParaRPr sz="1100">
              <a:solidFill>
                <a:srgbClr val="000000"/>
              </a:solidFill>
            </a:endParaRPr>
          </a:p>
        </p:txBody>
      </p:sp>
      <p:pic>
        <p:nvPicPr>
          <p:cNvPr id="236" name="Google Shape;236;g334cb512e48_0_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65625" y="1614900"/>
            <a:ext cx="1861105" cy="2190075"/>
          </a:xfrm>
          <a:prstGeom prst="rect">
            <a:avLst/>
          </a:prstGeom>
          <a:noFill/>
          <a:ln>
            <a:noFill/>
          </a:ln>
        </p:spPr>
      </p:pic>
      <p:sp>
        <p:nvSpPr>
          <p:cNvPr id="237" name="Google Shape;237;g334cb512e48_0_39"/>
          <p:cNvSpPr txBox="1"/>
          <p:nvPr/>
        </p:nvSpPr>
        <p:spPr>
          <a:xfrm>
            <a:off x="710292" y="3388325"/>
            <a:ext cx="5960331" cy="830966"/>
          </a:xfrm>
          <a:prstGeom prst="rect">
            <a:avLst/>
          </a:prstGeom>
          <a:noFill/>
          <a:ln>
            <a:noFill/>
          </a:ln>
        </p:spPr>
        <p:txBody>
          <a:bodyPr spcFirstLastPara="1" wrap="square" lIns="91425" tIns="91425" rIns="91425" bIns="91425" anchor="t" anchorCtr="0">
            <a:spAutoFit/>
          </a:bodyPr>
          <a:lstStyle/>
          <a:p>
            <a:pPr marL="285750" indent="-285750" fontAlgn="base">
              <a:buSzPct val="150000"/>
              <a:buFont typeface="Arial" panose="020B0604020202020204" pitchFamily="34" charset="0"/>
              <a:buChar char="•"/>
            </a:pPr>
            <a:r>
              <a:rPr lang="fr-FR" b="1" dirty="0">
                <a:solidFill>
                  <a:srgbClr val="052E45"/>
                </a:solidFill>
              </a:rPr>
              <a:t>46%  de taux collecte formelle des DEEE (Déchets d’Equipements Electriques et Electroniques) en France </a:t>
            </a:r>
            <a:r>
              <a:rPr lang="fr-FR" dirty="0">
                <a:solidFill>
                  <a:srgbClr val="052E45"/>
                </a:solidFill>
              </a:rPr>
              <a:t>Le reste est brûlé, jeté dans des déchetteries ou abandonné dans la nature !</a:t>
            </a:r>
          </a:p>
        </p:txBody>
      </p:sp>
      <p:sp>
        <p:nvSpPr>
          <p:cNvPr id="238" name="Google Shape;238;g334cb512e48_0_39"/>
          <p:cNvSpPr txBox="1"/>
          <p:nvPr/>
        </p:nvSpPr>
        <p:spPr>
          <a:xfrm>
            <a:off x="540475" y="2744250"/>
            <a:ext cx="6152100" cy="626400"/>
          </a:xfrm>
          <a:prstGeom prst="rect">
            <a:avLst/>
          </a:prstGeom>
          <a:noFill/>
          <a:ln>
            <a:noFill/>
          </a:ln>
        </p:spPr>
        <p:txBody>
          <a:bodyPr spcFirstLastPara="1" wrap="square" lIns="91425" tIns="91425" rIns="91425" bIns="91425" anchor="t" anchorCtr="0">
            <a:noAutofit/>
          </a:bodyPr>
          <a:lstStyle/>
          <a:p>
            <a:pPr marL="457200" lvl="0" indent="-317500">
              <a:lnSpc>
                <a:spcPct val="115000"/>
              </a:lnSpc>
              <a:buSzPts val="1400"/>
              <a:buChar char="●"/>
            </a:pPr>
            <a:r>
              <a:rPr lang="fr-FR" b="1" dirty="0">
                <a:solidFill>
                  <a:srgbClr val="052E45"/>
                </a:solidFill>
              </a:rPr>
              <a:t>de 70 à 85% de l’impact carbone d’un smartphone est lié à la fabrication</a:t>
            </a:r>
            <a:r>
              <a:rPr lang="fr-FR" dirty="0">
                <a:solidFill>
                  <a:srgbClr val="052E45"/>
                </a:solidFill>
              </a:rPr>
              <a:t>. À cause de l’extraction importante des métaux rares !</a:t>
            </a:r>
            <a:endParaRPr lang="fr-FR" sz="1600">
              <a:solidFill>
                <a:srgbClr val="052E45"/>
              </a:solidFill>
            </a:endParaRPr>
          </a:p>
        </p:txBody>
      </p:sp>
      <p:sp>
        <p:nvSpPr>
          <p:cNvPr id="239" name="Google Shape;239;g334cb512e48_0_39"/>
          <p:cNvSpPr txBox="1"/>
          <p:nvPr/>
        </p:nvSpPr>
        <p:spPr>
          <a:xfrm>
            <a:off x="512700" y="4270475"/>
            <a:ext cx="6026400" cy="644762"/>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rgbClr val="052E45"/>
              </a:buClr>
              <a:buSzPts val="1300"/>
              <a:buFont typeface="Poppins"/>
              <a:buChar char="●"/>
            </a:pPr>
            <a:r>
              <a:rPr lang="en-US" sz="1300" b="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62 </a:t>
            </a:r>
            <a:r>
              <a:rPr lang="en-US" sz="1300" b="1">
                <a:solidFill>
                  <a:srgbClr val="052E45"/>
                </a:solidFill>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millions</a:t>
            </a:r>
            <a:r>
              <a:rPr lang="en-US" sz="1300" b="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de </a:t>
            </a:r>
            <a:r>
              <a:rPr lang="en-US" sz="1300" b="1" err="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tonnes</a:t>
            </a:r>
            <a:r>
              <a:rPr lang="en-US" sz="1300" b="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de </a:t>
            </a:r>
            <a:r>
              <a:rPr lang="en-US" sz="1300" b="1" err="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déchets</a:t>
            </a:r>
            <a:r>
              <a:rPr lang="en-US" sz="1300" b="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sz="1300" b="1" err="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électroniques</a:t>
            </a:r>
            <a:r>
              <a:rPr lang="en-US" sz="1300" b="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sz="1300" b="1" err="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ont</a:t>
            </a:r>
            <a:r>
              <a:rPr lang="en-US" sz="1300" b="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sz="1300" b="1" err="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été</a:t>
            </a:r>
            <a:r>
              <a:rPr lang="en-US" sz="1300" b="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sz="1300" b="1" err="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produits</a:t>
            </a:r>
            <a:r>
              <a:rPr lang="en-US" sz="1300" b="1">
                <a:solidFill>
                  <a:srgbClr val="052E45"/>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dans le monde</a:t>
            </a:r>
            <a:r>
              <a:rPr lang="en-US" sz="1300" b="1">
                <a:solidFill>
                  <a:srgbClr val="052E45"/>
                </a:solidFill>
                <a:latin typeface="Poppins"/>
                <a:ea typeface="Poppins"/>
                <a:cs typeface="Poppins"/>
                <a:sym typeface="Poppins"/>
              </a:rPr>
              <a:t> </a:t>
            </a:r>
            <a:r>
              <a:rPr lang="en-US" sz="1300" b="1" err="1">
                <a:solidFill>
                  <a:srgbClr val="052E45"/>
                </a:solidFill>
                <a:latin typeface="Poppins"/>
                <a:ea typeface="Poppins"/>
                <a:cs typeface="Poppins"/>
                <a:sym typeface="Poppins"/>
              </a:rPr>
              <a:t>en</a:t>
            </a:r>
            <a:r>
              <a:rPr lang="en-US" sz="1300" b="1">
                <a:solidFill>
                  <a:srgbClr val="052E45"/>
                </a:solidFill>
                <a:latin typeface="Poppins"/>
                <a:ea typeface="Poppins"/>
                <a:cs typeface="Poppins"/>
                <a:sym typeface="Poppins"/>
              </a:rPr>
              <a:t> 2022</a:t>
            </a:r>
            <a:endParaRPr lang="en-US" sz="1200"/>
          </a:p>
        </p:txBody>
      </p:sp>
      <p:sp>
        <p:nvSpPr>
          <p:cNvPr id="240" name="Google Shape;240;g334cb512e48_0_39"/>
          <p:cNvSpPr txBox="1"/>
          <p:nvPr/>
        </p:nvSpPr>
        <p:spPr>
          <a:xfrm>
            <a:off x="528480" y="1614899"/>
            <a:ext cx="5277900" cy="414699"/>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rgbClr val="052E45"/>
              </a:buClr>
              <a:buSzPts val="1300"/>
              <a:buFont typeface="Poppins"/>
              <a:buChar char="●"/>
            </a:pPr>
            <a:r>
              <a:rPr lang="en-US" sz="1300" b="1" dirty="0">
                <a:solidFill>
                  <a:srgbClr val="052E45"/>
                </a:solidFill>
                <a:latin typeface="Poppins"/>
                <a:ea typeface="Poppins"/>
                <a:cs typeface="Poppins"/>
                <a:sym typeface="Poppins"/>
              </a:rPr>
              <a:t>6 milliards </a:t>
            </a:r>
            <a:r>
              <a:rPr lang="en-US" sz="1300" b="1" err="1">
                <a:solidFill>
                  <a:srgbClr val="052E45"/>
                </a:solidFill>
                <a:ea typeface="Poppins"/>
                <a:cs typeface="Poppins"/>
                <a:sym typeface="Poppins"/>
              </a:rPr>
              <a:t>d’utilisateurs</a:t>
            </a:r>
            <a:r>
              <a:rPr lang="en-US" sz="1300" b="1" dirty="0">
                <a:solidFill>
                  <a:srgbClr val="052E45"/>
                </a:solidFill>
                <a:latin typeface="Poppins"/>
                <a:ea typeface="Poppins"/>
                <a:cs typeface="Poppins"/>
                <a:sym typeface="Poppins"/>
              </a:rPr>
              <a:t> </a:t>
            </a:r>
            <a:r>
              <a:rPr lang="en-US" sz="1300" b="1" dirty="0" err="1">
                <a:solidFill>
                  <a:srgbClr val="052E45"/>
                </a:solidFill>
                <a:latin typeface="Poppins"/>
                <a:ea typeface="Poppins"/>
                <a:cs typeface="Poppins"/>
                <a:sym typeface="Poppins"/>
              </a:rPr>
              <a:t>en</a:t>
            </a:r>
            <a:r>
              <a:rPr lang="en-US" sz="1300" b="1" dirty="0">
                <a:solidFill>
                  <a:srgbClr val="052E45"/>
                </a:solidFill>
                <a:latin typeface="Poppins"/>
                <a:ea typeface="Poppins"/>
                <a:cs typeface="Poppins"/>
                <a:sym typeface="Poppins"/>
              </a:rPr>
              <a:t> 2025</a:t>
            </a:r>
            <a:endParaRPr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3" name="Google Shape;598;p40">
            <a:extLst>
              <a:ext uri="{FF2B5EF4-FFF2-40B4-BE49-F238E27FC236}">
                <a16:creationId xmlns:a16="http://schemas.microsoft.com/office/drawing/2014/main" id="{866814E4-C0BA-4F19-1E35-5AEA7E393A3C}"/>
              </a:ext>
            </a:extLst>
          </p:cNvPr>
          <p:cNvSpPr/>
          <p:nvPr/>
        </p:nvSpPr>
        <p:spPr>
          <a:xfrm>
            <a:off x="3386185" y="1059188"/>
            <a:ext cx="2086821" cy="2157766"/>
          </a:xfrm>
          <a:prstGeom prst="ellipse">
            <a:avLst/>
          </a:prstGeom>
          <a:solidFill>
            <a:srgbClr val="FFFFFF"/>
          </a:solidFill>
          <a:ln>
            <a:noFill/>
          </a:ln>
          <a:effectLst>
            <a:outerShdw>
              <a:srgbClr val="44546A">
                <a:alpha val="9411"/>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41"/>
          <p:cNvSpPr/>
          <p:nvPr/>
        </p:nvSpPr>
        <p:spPr>
          <a:xfrm>
            <a:off x="192205" y="1591375"/>
            <a:ext cx="2777700" cy="17160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dirty="0" err="1">
                <a:solidFill>
                  <a:srgbClr val="052E45"/>
                </a:solidFill>
                <a:latin typeface="Poppins"/>
                <a:ea typeface="Poppins"/>
                <a:cs typeface="Poppins"/>
                <a:sym typeface="Poppins"/>
              </a:rPr>
              <a:t>Sélectionner</a:t>
            </a:r>
            <a:r>
              <a:rPr lang="en-US" sz="1500" b="1" i="0" u="none" strike="noStrike" cap="none">
                <a:solidFill>
                  <a:srgbClr val="052E45"/>
                </a:solidFill>
                <a:latin typeface="Poppins"/>
                <a:ea typeface="Poppins"/>
                <a:cs typeface="Poppins"/>
                <a:sym typeface="Poppins"/>
              </a:rPr>
              <a:t> des applications plus </a:t>
            </a:r>
            <a:r>
              <a:rPr lang="en-US" sz="1500" b="1" i="0" u="none" strike="noStrike" cap="none" dirty="0" err="1">
                <a:solidFill>
                  <a:srgbClr val="052E45"/>
                </a:solidFill>
                <a:latin typeface="Poppins"/>
                <a:ea typeface="Poppins"/>
                <a:cs typeface="Poppins"/>
                <a:sym typeface="Poppins"/>
              </a:rPr>
              <a:t>légères</a:t>
            </a:r>
          </a:p>
          <a:p>
            <a:pPr marL="0" marR="0" lvl="0" indent="0" algn="r" rtl="0">
              <a:lnSpc>
                <a:spcPct val="100000"/>
              </a:lnSpc>
              <a:spcBef>
                <a:spcPts val="0"/>
              </a:spcBef>
              <a:spcAft>
                <a:spcPts val="0"/>
              </a:spcAft>
              <a:buClr>
                <a:srgbClr val="000000"/>
              </a:buClr>
              <a:buSzPts val="1000"/>
              <a:buFont typeface="Arial"/>
              <a:buNone/>
            </a:pPr>
            <a:endParaRPr lang="en-US" sz="1000" b="1" i="0" u="none" strike="noStrike" cap="none" dirty="0">
              <a:solidFill>
                <a:srgbClr val="052E45"/>
              </a:solidFill>
              <a:latin typeface="Poppins"/>
              <a:ea typeface="Poppins"/>
              <a:cs typeface="Poppins"/>
            </a:endParaRPr>
          </a:p>
          <a:p>
            <a:pPr marL="34290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52E45"/>
                </a:solidFill>
                <a:latin typeface="Arial"/>
                <a:ea typeface="Arial"/>
                <a:cs typeface="Arial"/>
                <a:sym typeface="Arial"/>
              </a:rPr>
              <a:t>Il est possible de </a:t>
            </a:r>
            <a:r>
              <a:rPr lang="en-US" sz="1000" b="0" i="0" u="none" strike="noStrike" cap="none" err="1">
                <a:solidFill>
                  <a:srgbClr val="052E45"/>
                </a:solidFill>
                <a:latin typeface="Arial"/>
                <a:ea typeface="Arial"/>
                <a:cs typeface="Arial"/>
                <a:sym typeface="Arial"/>
              </a:rPr>
              <a:t>choisir</a:t>
            </a:r>
            <a:r>
              <a:rPr lang="en-US" sz="1000" b="0" i="0" u="none" strike="noStrike" cap="none" dirty="0">
                <a:solidFill>
                  <a:srgbClr val="052E45"/>
                </a:solidFill>
                <a:latin typeface="Arial"/>
                <a:ea typeface="Arial"/>
                <a:cs typeface="Arial"/>
                <a:sym typeface="Arial"/>
              </a:rPr>
              <a:t> des applications </a:t>
            </a:r>
            <a:r>
              <a:rPr lang="en-US" sz="1000" b="0" i="0" u="none" strike="noStrike" cap="none" err="1">
                <a:solidFill>
                  <a:srgbClr val="052E45"/>
                </a:solidFill>
                <a:latin typeface="Arial"/>
                <a:ea typeface="Arial"/>
                <a:cs typeface="Arial"/>
                <a:sym typeface="Arial"/>
              </a:rPr>
              <a:t>moins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lourdes</a:t>
            </a:r>
            <a:r>
              <a:rPr lang="en-US" sz="1000" b="0" i="0" u="none" strike="noStrike" cap="none" dirty="0">
                <a:solidFill>
                  <a:srgbClr val="052E45"/>
                </a:solidFill>
                <a:latin typeface="Arial"/>
                <a:ea typeface="Arial"/>
                <a:cs typeface="Arial"/>
                <a:sym typeface="Arial"/>
              </a:rPr>
              <a:t> et </a:t>
            </a:r>
            <a:r>
              <a:rPr lang="en-US" sz="1000" b="0" i="0" u="none" strike="noStrike" cap="none" err="1">
                <a:solidFill>
                  <a:srgbClr val="052E45"/>
                </a:solidFill>
                <a:latin typeface="Arial"/>
                <a:ea typeface="Arial"/>
                <a:cs typeface="Arial"/>
                <a:sym typeface="Arial"/>
              </a:rPr>
              <a:t>consommant</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moins</a:t>
            </a:r>
            <a:r>
              <a:rPr lang="en-US" sz="1000" b="0" i="0" u="none" strike="noStrike" cap="none" dirty="0">
                <a:solidFill>
                  <a:srgbClr val="052E45"/>
                </a:solidFill>
                <a:latin typeface="Arial"/>
                <a:ea typeface="Arial"/>
                <a:cs typeface="Arial"/>
                <a:sym typeface="Arial"/>
              </a:rPr>
              <a:t>.</a:t>
            </a:r>
            <a:endParaRPr lang="en-US" sz="1000" b="0" i="0" u="none" strike="noStrike" cap="none" dirty="0">
              <a:solidFill>
                <a:srgbClr val="052E45"/>
              </a:solidFill>
              <a:latin typeface="Arial"/>
              <a:ea typeface="Arial"/>
              <a:cs typeface="Arial"/>
            </a:endParaRPr>
          </a:p>
          <a:p>
            <a:pPr marL="457200" marR="0" lvl="0" indent="-291465" algn="l" rtl="0">
              <a:lnSpc>
                <a:spcPct val="100000"/>
              </a:lnSpc>
              <a:spcBef>
                <a:spcPts val="0"/>
              </a:spcBef>
              <a:spcAft>
                <a:spcPts val="0"/>
              </a:spcAft>
              <a:buClr>
                <a:schemeClr val="dk1"/>
              </a:buClr>
              <a:buSzPts val="1000"/>
              <a:buFont typeface="Arial"/>
              <a:buChar char="-"/>
            </a:pPr>
            <a:r>
              <a:rPr lang="en-US" sz="1000" b="0" i="0" u="none" strike="noStrike" cap="none" dirty="0">
                <a:solidFill>
                  <a:srgbClr val="052E45"/>
                </a:solidFill>
                <a:latin typeface="Arial"/>
                <a:ea typeface="Arial"/>
                <a:cs typeface="Arial"/>
                <a:sym typeface="Arial"/>
              </a:rPr>
              <a:t>Facebook Lite, </a:t>
            </a:r>
            <a:endParaRPr lang="en-US" sz="1000" b="0" i="0" u="none" strike="noStrike" cap="none" dirty="0">
              <a:solidFill>
                <a:srgbClr val="052E45"/>
              </a:solidFill>
              <a:latin typeface="Arial"/>
              <a:ea typeface="Arial"/>
              <a:cs typeface="Arial"/>
            </a:endParaRPr>
          </a:p>
          <a:p>
            <a:pPr marL="457200" marR="0" lvl="0" indent="-291465" algn="l" rtl="0">
              <a:lnSpc>
                <a:spcPct val="115000"/>
              </a:lnSpc>
              <a:spcBef>
                <a:spcPts val="0"/>
              </a:spcBef>
              <a:spcAft>
                <a:spcPts val="0"/>
              </a:spcAft>
              <a:buClr>
                <a:schemeClr val="dk1"/>
              </a:buClr>
              <a:buSzPts val="1000"/>
              <a:buFont typeface="Arial"/>
              <a:buChar char="-"/>
            </a:pPr>
            <a:r>
              <a:rPr lang="en-US" sz="1000" b="0" i="0" u="sng" strike="noStrike" cap="none" dirty="0">
                <a:solidFill>
                  <a:srgbClr val="052E45"/>
                </a:solidFill>
                <a:latin typeface="Arial"/>
                <a:ea typeface="Arial"/>
                <a:cs typeface="Arial"/>
                <a:sym typeface="Arial"/>
                <a:hlinkClick r:id="rId3">
                  <a:extLst>
                    <a:ext uri="{A12FA001-AC4F-418D-AE19-62706E023703}">
                      <ahyp:hlinkClr xmlns:ahyp="http://schemas.microsoft.com/office/drawing/2018/hyperlinkcolor" val="tx"/>
                    </a:ext>
                  </a:extLst>
                </a:hlinkClick>
              </a:rPr>
              <a:t>Messenger Lit</a:t>
            </a:r>
            <a:r>
              <a:rPr lang="en-US" sz="1000" b="0" i="0" u="none" strike="noStrike" cap="none" dirty="0">
                <a:solidFill>
                  <a:srgbClr val="052E45"/>
                </a:solidFill>
                <a:latin typeface="Arial"/>
                <a:ea typeface="Arial"/>
                <a:cs typeface="Arial"/>
                <a:sym typeface="Arial"/>
              </a:rPr>
              <a:t>e,</a:t>
            </a:r>
            <a:endParaRPr lang="en-US" sz="1000" b="0" i="0" u="none" strike="noStrike" cap="none" dirty="0">
              <a:solidFill>
                <a:srgbClr val="052E45"/>
              </a:solidFill>
              <a:latin typeface="Arial"/>
              <a:ea typeface="Arial"/>
              <a:cs typeface="Arial"/>
            </a:endParaRPr>
          </a:p>
          <a:p>
            <a:pPr marL="457200" marR="0" lvl="0" indent="-291465" algn="l" rtl="0">
              <a:lnSpc>
                <a:spcPct val="115000"/>
              </a:lnSpc>
              <a:spcBef>
                <a:spcPts val="0"/>
              </a:spcBef>
              <a:spcAft>
                <a:spcPts val="0"/>
              </a:spcAft>
              <a:buClr>
                <a:schemeClr val="dk1"/>
              </a:buClr>
              <a:buSzPts val="1000"/>
              <a:buFont typeface="Arial"/>
              <a:buChar char="-"/>
            </a:pPr>
            <a:r>
              <a:rPr lang="en-US" sz="1000" b="0" i="0" u="none" strike="noStrike" cap="none" dirty="0">
                <a:solidFill>
                  <a:srgbClr val="052E45"/>
                </a:solidFill>
                <a:latin typeface="Arial"/>
                <a:ea typeface="Arial"/>
                <a:cs typeface="Arial"/>
                <a:sym typeface="Arial"/>
              </a:rPr>
              <a:t>Google Maps Go…</a:t>
            </a:r>
            <a:endParaRPr lang="en-US" sz="1000" b="0" i="0" u="none" strike="noStrike" cap="none" dirty="0">
              <a:solidFill>
                <a:srgbClr val="052E45"/>
              </a:solidFill>
              <a:latin typeface="Arial"/>
              <a:ea typeface="Arial"/>
              <a:cs typeface="Arial"/>
            </a:endParaRPr>
          </a:p>
          <a:p>
            <a:pPr marL="0" marR="0" lvl="0" indent="0" algn="l" rtl="0">
              <a:lnSpc>
                <a:spcPct val="115000"/>
              </a:lnSpc>
              <a:spcBef>
                <a:spcPts val="0"/>
              </a:spcBef>
              <a:spcAft>
                <a:spcPts val="0"/>
              </a:spcAft>
              <a:buClr>
                <a:srgbClr val="000000"/>
              </a:buClr>
              <a:buSzPts val="1000"/>
              <a:buFont typeface="Arial"/>
              <a:buNone/>
            </a:pPr>
            <a:endParaRPr lang="en-US" sz="1000" b="0" i="0" u="none" strike="noStrike" cap="none" dirty="0">
              <a:solidFill>
                <a:srgbClr val="052E45"/>
              </a:solidFill>
              <a:latin typeface="Arial"/>
              <a:ea typeface="Arial"/>
              <a:cs typeface="Arial"/>
            </a:endParaRPr>
          </a:p>
        </p:txBody>
      </p:sp>
      <p:sp>
        <p:nvSpPr>
          <p:cNvPr id="592" name="Google Shape;592;p41"/>
          <p:cNvSpPr/>
          <p:nvPr/>
        </p:nvSpPr>
        <p:spPr>
          <a:xfrm>
            <a:off x="327950" y="329750"/>
            <a:ext cx="8230800" cy="7614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rgbClr val="052E45"/>
                </a:solidFill>
                <a:latin typeface="Poppins"/>
                <a:ea typeface="Poppins"/>
                <a:cs typeface="Poppins"/>
                <a:sym typeface="Poppins"/>
              </a:rPr>
              <a:t>Pour aller plus loin, baisser ma consommation</a:t>
            </a:r>
            <a:endParaRPr sz="2300" b="1" i="0" u="none" strike="noStrike" cap="none">
              <a:solidFill>
                <a:srgbClr val="052E45"/>
              </a:solidFill>
              <a:latin typeface="Poppins"/>
              <a:ea typeface="Poppins"/>
              <a:cs typeface="Poppins"/>
              <a:sym typeface="Poppins"/>
            </a:endParaRPr>
          </a:p>
        </p:txBody>
      </p:sp>
      <p:sp>
        <p:nvSpPr>
          <p:cNvPr id="593" name="Google Shape;593;p41"/>
          <p:cNvSpPr/>
          <p:nvPr/>
        </p:nvSpPr>
        <p:spPr>
          <a:xfrm>
            <a:off x="5873050" y="1299375"/>
            <a:ext cx="3065100" cy="1361400"/>
          </a:xfrm>
          <a:prstGeom prst="rect">
            <a:avLst/>
          </a:prstGeom>
          <a:noFill/>
          <a:ln>
            <a:noFill/>
          </a:ln>
        </p:spPr>
        <p:txBody>
          <a:bodyPr spcFirstLastPara="1" wrap="square" lIns="68400" tIns="34200" rIns="68400" bIns="34200" anchor="t" anchorCtr="0">
            <a:noAutofit/>
          </a:bodyPr>
          <a:lstStyle/>
          <a:p>
            <a:pPr>
              <a:buSzPts val="1500"/>
            </a:pPr>
            <a:r>
              <a:rPr lang="en-US" sz="1500" b="1" i="0" u="none" strike="noStrike" cap="none" dirty="0" err="1">
                <a:solidFill>
                  <a:srgbClr val="052E45"/>
                </a:solidFill>
                <a:latin typeface="Poppins"/>
                <a:ea typeface="Poppins"/>
                <a:cs typeface="Poppins"/>
                <a:sym typeface="Poppins"/>
              </a:rPr>
              <a:t>Apprendre</a:t>
            </a:r>
            <a:r>
              <a:rPr lang="en-US" sz="1500" b="1" i="0" u="none" strike="noStrike" cap="none">
                <a:solidFill>
                  <a:srgbClr val="052E45"/>
                </a:solidFill>
                <a:latin typeface="Poppins"/>
                <a:ea typeface="Poppins"/>
                <a:cs typeface="Poppins"/>
                <a:sym typeface="Poppins"/>
              </a:rPr>
              <a:t> à </a:t>
            </a:r>
            <a:r>
              <a:rPr lang="en-US" sz="1500" b="1" i="0" u="none" strike="noStrike" cap="none" dirty="0" err="1">
                <a:solidFill>
                  <a:srgbClr val="052E45"/>
                </a:solidFill>
                <a:latin typeface="Poppins"/>
                <a:ea typeface="Poppins"/>
                <a:cs typeface="Poppins"/>
                <a:sym typeface="Poppins"/>
              </a:rPr>
              <a:t>rédiger</a:t>
            </a:r>
            <a:r>
              <a:rPr lang="en-US" sz="1500" b="1" i="0" u="none" strike="noStrike" cap="none">
                <a:solidFill>
                  <a:srgbClr val="052E45"/>
                </a:solidFill>
                <a:latin typeface="Poppins"/>
                <a:ea typeface="Poppins"/>
                <a:cs typeface="Poppins"/>
                <a:sym typeface="Poppins"/>
              </a:rPr>
              <a:t> des messages plus </a:t>
            </a:r>
            <a:r>
              <a:rPr lang="en-US" sz="1500" b="1" i="0" u="none" strike="noStrike" cap="none" dirty="0" err="1">
                <a:solidFill>
                  <a:srgbClr val="052E45"/>
                </a:solidFill>
                <a:latin typeface="Poppins"/>
                <a:ea typeface="Poppins"/>
                <a:cs typeface="Poppins"/>
                <a:sym typeface="Poppins"/>
              </a:rPr>
              <a:t>légers</a:t>
            </a:r>
            <a:r>
              <a:rPr lang="en-US" sz="1500" b="1" i="0" u="none" strike="noStrike" cap="none">
                <a:solidFill>
                  <a:srgbClr val="052E45"/>
                </a:solidFill>
                <a:latin typeface="Poppins"/>
                <a:ea typeface="Poppins"/>
                <a:cs typeface="Poppins"/>
                <a:sym typeface="Poppins"/>
              </a:rPr>
              <a:t> </a:t>
            </a:r>
            <a:br>
              <a:rPr lang="en-US" sz="1500" b="0" i="0" u="none" strike="noStrike" cap="none" dirty="0">
                <a:solidFill>
                  <a:srgbClr val="052E45"/>
                </a:solidFill>
                <a:latin typeface="Chau Philomene One"/>
                <a:ea typeface="Chau Philomene One"/>
                <a:cs typeface="Chau Philomene One"/>
              </a:rPr>
            </a:br>
            <a:br>
              <a:rPr lang="en-US" sz="1000" dirty="0">
                <a:solidFill>
                  <a:srgbClr val="052E45"/>
                </a:solidFill>
              </a:rPr>
            </a:br>
            <a:r>
              <a:rPr lang="en-US" sz="1000" b="0" i="0" u="none" strike="noStrike" cap="none" dirty="0" err="1">
                <a:solidFill>
                  <a:srgbClr val="052E45"/>
                </a:solidFill>
                <a:latin typeface="Arial"/>
                <a:ea typeface="Arial"/>
                <a:cs typeface="Arial"/>
                <a:sym typeface="Arial"/>
              </a:rPr>
              <a:t>Apprendre</a:t>
            </a:r>
            <a:r>
              <a:rPr lang="en-US" sz="1000" b="0" i="0" u="none" strike="noStrike" cap="none" dirty="0">
                <a:solidFill>
                  <a:srgbClr val="052E45"/>
                </a:solidFill>
                <a:latin typeface="Arial"/>
                <a:ea typeface="Arial"/>
                <a:cs typeface="Arial"/>
                <a:sym typeface="Arial"/>
              </a:rPr>
              <a:t> à </a:t>
            </a:r>
            <a:r>
              <a:rPr lang="en-US" sz="1000" b="0" i="0" u="none" strike="noStrike" cap="none" dirty="0" err="1">
                <a:solidFill>
                  <a:srgbClr val="052E45"/>
                </a:solidFill>
                <a:latin typeface="Arial"/>
                <a:ea typeface="Arial"/>
                <a:cs typeface="Arial"/>
                <a:sym typeface="Arial"/>
              </a:rPr>
              <a:t>rédiger</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vos</a:t>
            </a:r>
            <a:r>
              <a:rPr lang="en-US" sz="1000" b="0" i="0" u="none" strike="noStrike" cap="none" dirty="0">
                <a:solidFill>
                  <a:srgbClr val="052E45"/>
                </a:solidFill>
                <a:latin typeface="Arial"/>
                <a:ea typeface="Arial"/>
                <a:cs typeface="Arial"/>
                <a:sym typeface="Arial"/>
              </a:rPr>
              <a:t> messages </a:t>
            </a:r>
            <a:r>
              <a:rPr lang="en-US" sz="1000" b="0" i="0" u="none" strike="noStrike" cap="none" dirty="0" err="1">
                <a:solidFill>
                  <a:srgbClr val="052E45"/>
                </a:solidFill>
                <a:latin typeface="Arial"/>
                <a:ea typeface="Arial"/>
                <a:cs typeface="Arial"/>
                <a:sym typeface="Arial"/>
              </a:rPr>
              <a:t>en</a:t>
            </a:r>
            <a:r>
              <a:rPr lang="en-US" sz="1000" b="0" i="0" u="none" strike="noStrike" cap="none" dirty="0">
                <a:solidFill>
                  <a:srgbClr val="052E45"/>
                </a:solidFill>
                <a:latin typeface="Arial"/>
                <a:ea typeface="Arial"/>
                <a:cs typeface="Arial"/>
                <a:sym typeface="Arial"/>
              </a:rPr>
              <a:t> mode </a:t>
            </a:r>
            <a:r>
              <a:rPr lang="en-US" sz="1000" b="0" i="0" u="none" strike="noStrike" cap="none" dirty="0" err="1">
                <a:solidFill>
                  <a:srgbClr val="052E45"/>
                </a:solidFill>
                <a:latin typeface="Arial"/>
                <a:ea typeface="Arial"/>
                <a:cs typeface="Arial"/>
                <a:sym typeface="Arial"/>
              </a:rPr>
              <a:t>léger</a:t>
            </a:r>
            <a:r>
              <a:rPr lang="en-US" sz="1000" b="0" i="0" u="none" strike="noStrike" cap="none" dirty="0">
                <a:solidFill>
                  <a:srgbClr val="052E45"/>
                </a:solidFill>
                <a:latin typeface="Arial"/>
                <a:ea typeface="Arial"/>
                <a:cs typeface="Arial"/>
                <a:sym typeface="Arial"/>
              </a:rPr>
              <a:t> (par </a:t>
            </a:r>
            <a:r>
              <a:rPr lang="en-US" sz="1000" b="0" i="0" u="none" strike="noStrike" cap="none" dirty="0" err="1">
                <a:solidFill>
                  <a:srgbClr val="052E45"/>
                </a:solidFill>
                <a:latin typeface="Arial"/>
                <a:ea typeface="Arial"/>
                <a:cs typeface="Arial"/>
                <a:sym typeface="Arial"/>
              </a:rPr>
              <a:t>exemple</a:t>
            </a:r>
            <a:r>
              <a:rPr lang="en-US" sz="1000" b="0" i="0" u="none" strike="noStrike" cap="none" dirty="0">
                <a:solidFill>
                  <a:srgbClr val="052E45"/>
                </a:solidFill>
                <a:latin typeface="Arial"/>
                <a:ea typeface="Arial"/>
                <a:cs typeface="Arial"/>
                <a:sym typeface="Arial"/>
              </a:rPr>
              <a:t>, les </a:t>
            </a:r>
            <a:r>
              <a:rPr lang="en-US" sz="1000" b="0" i="0" u="none" strike="noStrike" cap="none" dirty="0" err="1">
                <a:solidFill>
                  <a:srgbClr val="052E45"/>
                </a:solidFill>
                <a:latin typeface="Arial"/>
                <a:ea typeface="Arial"/>
                <a:cs typeface="Arial"/>
                <a:sym typeface="Arial"/>
              </a:rPr>
              <a:t>vidéos</a:t>
            </a:r>
            <a:r>
              <a:rPr lang="en-US" sz="1000" b="0" i="0" u="none" strike="noStrike" cap="none" dirty="0">
                <a:solidFill>
                  <a:srgbClr val="052E45"/>
                </a:solidFill>
                <a:latin typeface="Arial"/>
                <a:ea typeface="Arial"/>
                <a:cs typeface="Arial"/>
                <a:sym typeface="Arial"/>
              </a:rPr>
              <a:t> et photos </a:t>
            </a:r>
            <a:r>
              <a:rPr lang="en-US" sz="1000" b="0" i="0" u="none" strike="noStrike" cap="none" dirty="0" err="1">
                <a:solidFill>
                  <a:srgbClr val="052E45"/>
                </a:solidFill>
                <a:latin typeface="Arial"/>
                <a:ea typeface="Arial"/>
                <a:cs typeface="Arial"/>
                <a:sym typeface="Arial"/>
              </a:rPr>
              <a:t>envoyées</a:t>
            </a:r>
            <a:r>
              <a:rPr lang="en-US" sz="1000" b="0" i="0" u="none" strike="noStrike" cap="none" dirty="0">
                <a:solidFill>
                  <a:srgbClr val="052E45"/>
                </a:solidFill>
                <a:latin typeface="Arial"/>
                <a:ea typeface="Arial"/>
                <a:cs typeface="Arial"/>
                <a:sym typeface="Arial"/>
              </a:rPr>
              <a:t> avec </a:t>
            </a:r>
            <a:r>
              <a:rPr lang="en-US" sz="1000" b="0" i="0" u="none" strike="noStrike" cap="none" dirty="0" err="1">
                <a:solidFill>
                  <a:srgbClr val="052E45"/>
                </a:solidFill>
                <a:latin typeface="Arial"/>
                <a:ea typeface="Arial"/>
                <a:cs typeface="Arial"/>
                <a:sym typeface="Arial"/>
              </a:rPr>
              <a:t>votre</a:t>
            </a:r>
            <a:r>
              <a:rPr lang="en-US" sz="1000" b="0" i="0" u="none" strike="noStrike" cap="none" dirty="0">
                <a:solidFill>
                  <a:srgbClr val="052E45"/>
                </a:solidFill>
                <a:latin typeface="Arial"/>
                <a:ea typeface="Arial"/>
                <a:cs typeface="Arial"/>
                <a:sym typeface="Arial"/>
              </a:rPr>
              <a:t> smartphone </a:t>
            </a:r>
            <a:r>
              <a:rPr lang="en-US" sz="1000" b="0" i="0" u="none" strike="noStrike" cap="none" dirty="0" err="1">
                <a:solidFill>
                  <a:srgbClr val="052E45"/>
                </a:solidFill>
                <a:latin typeface="Arial"/>
                <a:ea typeface="Arial"/>
                <a:cs typeface="Arial"/>
                <a:sym typeface="Arial"/>
              </a:rPr>
              <a:t>ont-elle</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besoin</a:t>
            </a:r>
            <a:r>
              <a:rPr lang="en-US" sz="1000" b="0" i="0" u="none" strike="noStrike" cap="none" dirty="0">
                <a:solidFill>
                  <a:srgbClr val="052E45"/>
                </a:solidFill>
                <a:latin typeface="Arial"/>
                <a:ea typeface="Arial"/>
                <a:cs typeface="Arial"/>
                <a:sym typeface="Arial"/>
              </a:rPr>
              <a:t> d’être </a:t>
            </a:r>
            <a:r>
              <a:rPr lang="en-US" sz="1000" b="0" i="0" u="none" strike="noStrike" cap="none" dirty="0" err="1">
                <a:solidFill>
                  <a:srgbClr val="052E45"/>
                </a:solidFill>
                <a:latin typeface="Arial"/>
                <a:ea typeface="Arial"/>
                <a:cs typeface="Arial"/>
                <a:sym typeface="Arial"/>
              </a:rPr>
              <a:t>en</a:t>
            </a:r>
            <a:r>
              <a:rPr lang="en-US" sz="1000" b="0" i="0" u="none" strike="noStrike" cap="none" dirty="0">
                <a:solidFill>
                  <a:srgbClr val="052E45"/>
                </a:solidFill>
                <a:latin typeface="Arial"/>
                <a:ea typeface="Arial"/>
                <a:cs typeface="Arial"/>
                <a:sym typeface="Arial"/>
              </a:rPr>
              <a:t> Haute </a:t>
            </a:r>
            <a:r>
              <a:rPr lang="en-US" sz="1000" b="0" i="0" u="none" strike="noStrike" cap="none" dirty="0" err="1">
                <a:solidFill>
                  <a:srgbClr val="052E45"/>
                </a:solidFill>
                <a:latin typeface="Arial"/>
                <a:ea typeface="Arial"/>
                <a:cs typeface="Arial"/>
                <a:sym typeface="Arial"/>
              </a:rPr>
              <a:t>Définition</a:t>
            </a:r>
            <a:r>
              <a:rPr lang="en-US" sz="1000" dirty="0">
                <a:solidFill>
                  <a:srgbClr val="052E45"/>
                </a:solidFill>
              </a:rPr>
              <a:t> </a:t>
            </a:r>
            <a:r>
              <a:rPr lang="en-US" sz="1000" b="0" i="0" u="none" strike="noStrike" cap="none" dirty="0">
                <a:solidFill>
                  <a:srgbClr val="052E45"/>
                </a:solidFill>
                <a:latin typeface="Arial"/>
                <a:ea typeface="Arial"/>
                <a:cs typeface="Arial"/>
                <a:sym typeface="Arial"/>
              </a:rPr>
              <a:t>?) et utile. </a:t>
            </a:r>
            <a:endParaRPr lang="fr-FR" sz="1000" b="0" i="0" u="none" strike="noStrike" cap="none">
              <a:solidFill>
                <a:srgbClr val="052E45"/>
              </a:solidFill>
              <a:latin typeface="Arial"/>
              <a:ea typeface="Arial"/>
              <a:cs typeface="Arial"/>
            </a:endParaRPr>
          </a:p>
        </p:txBody>
      </p:sp>
      <p:sp>
        <p:nvSpPr>
          <p:cNvPr id="594" name="Google Shape;594;p41"/>
          <p:cNvSpPr/>
          <p:nvPr/>
        </p:nvSpPr>
        <p:spPr>
          <a:xfrm>
            <a:off x="5420150" y="2970950"/>
            <a:ext cx="3138600" cy="20112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en-US" sz="1500" b="1" i="0" u="none" strike="noStrike" cap="none" dirty="0" err="1">
                <a:solidFill>
                  <a:srgbClr val="052E45"/>
                </a:solidFill>
                <a:latin typeface="Poppins"/>
                <a:ea typeface="Poppins"/>
                <a:cs typeface="Poppins"/>
                <a:sym typeface="Poppins"/>
              </a:rPr>
              <a:t>Choisir</a:t>
            </a:r>
            <a:r>
              <a:rPr lang="en-US" sz="1500" b="1" i="0" u="none" strike="noStrike" cap="none">
                <a:solidFill>
                  <a:srgbClr val="052E45"/>
                </a:solidFill>
                <a:latin typeface="Poppins"/>
                <a:ea typeface="Poppins"/>
                <a:cs typeface="Poppins"/>
                <a:sym typeface="Poppins"/>
              </a:rPr>
              <a:t> </a:t>
            </a:r>
            <a:r>
              <a:rPr lang="en-US" sz="1500" b="1" i="0" u="none" strike="noStrike" cap="none" dirty="0" err="1">
                <a:solidFill>
                  <a:srgbClr val="052E45"/>
                </a:solidFill>
                <a:latin typeface="Poppins"/>
                <a:ea typeface="Poppins"/>
                <a:cs typeface="Poppins"/>
                <a:sym typeface="Poppins"/>
              </a:rPr>
              <a:t>sa</a:t>
            </a:r>
            <a:r>
              <a:rPr lang="en-US" sz="1500" b="1" i="0" u="none" strike="noStrike" cap="none">
                <a:solidFill>
                  <a:srgbClr val="052E45"/>
                </a:solidFill>
                <a:latin typeface="Poppins"/>
                <a:ea typeface="Poppins"/>
                <a:cs typeface="Poppins"/>
                <a:sym typeface="Poppins"/>
              </a:rPr>
              <a:t> </a:t>
            </a:r>
            <a:r>
              <a:rPr lang="en-US" sz="1500" b="1" i="0" u="none" strike="noStrike" cap="none" dirty="0" err="1">
                <a:solidFill>
                  <a:srgbClr val="052E45"/>
                </a:solidFill>
                <a:latin typeface="Poppins"/>
                <a:ea typeface="Poppins"/>
                <a:cs typeface="Poppins"/>
                <a:sym typeface="Poppins"/>
              </a:rPr>
              <a:t>connexion</a:t>
            </a:r>
          </a:p>
          <a:p>
            <a:pPr marL="0" marR="0" lvl="0" indent="0" algn="just" rtl="0">
              <a:lnSpc>
                <a:spcPct val="100000"/>
              </a:lnSpc>
              <a:spcBef>
                <a:spcPts val="0"/>
              </a:spcBef>
              <a:spcAft>
                <a:spcPts val="0"/>
              </a:spcAft>
              <a:buClr>
                <a:srgbClr val="000000"/>
              </a:buClr>
              <a:buSzPts val="1000"/>
              <a:buFont typeface="Arial"/>
              <a:buNone/>
            </a:pPr>
            <a:endParaRPr lang="en-US" sz="1000" b="1" i="0" u="none" strike="noStrike" cap="none" dirty="0">
              <a:solidFill>
                <a:srgbClr val="052E45"/>
              </a:solidFill>
              <a:latin typeface="Chau Philomene One"/>
              <a:ea typeface="Chau Philomene One"/>
              <a:cs typeface="Chau Philomene One"/>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dirty="0">
                <a:solidFill>
                  <a:srgbClr val="052E45"/>
                </a:solidFill>
                <a:latin typeface="Arial"/>
                <a:ea typeface="Arial"/>
                <a:cs typeface="Arial"/>
                <a:sym typeface="Arial"/>
              </a:rPr>
              <a:t>1 - </a:t>
            </a:r>
            <a:r>
              <a:rPr lang="en-US" sz="1000" b="0" i="0" u="none" strike="noStrike" cap="none" err="1">
                <a:solidFill>
                  <a:srgbClr val="052E45"/>
                </a:solidFill>
                <a:latin typeface="Arial"/>
                <a:ea typeface="Arial"/>
                <a:cs typeface="Arial"/>
                <a:sym typeface="Arial"/>
              </a:rPr>
              <a:t>Privilégier</a:t>
            </a:r>
            <a:r>
              <a:rPr lang="en-US" sz="1000" b="0" i="0" u="none" strike="noStrike" cap="none" dirty="0">
                <a:solidFill>
                  <a:srgbClr val="052E45"/>
                </a:solidFill>
                <a:latin typeface="Arial"/>
                <a:ea typeface="Arial"/>
                <a:cs typeface="Arial"/>
                <a:sym typeface="Arial"/>
              </a:rPr>
              <a:t> le réseau WIFI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Filaire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plutôt</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que</a:t>
            </a:r>
            <a:r>
              <a:rPr lang="en-US" sz="1000" b="0" i="0" u="none" strike="noStrike" cap="none" dirty="0">
                <a:solidFill>
                  <a:srgbClr val="052E45"/>
                </a:solidFill>
                <a:latin typeface="Arial"/>
                <a:ea typeface="Arial"/>
                <a:cs typeface="Arial"/>
                <a:sym typeface="Arial"/>
              </a:rPr>
              <a:t> les réseaux mobiles (</a:t>
            </a:r>
            <a:r>
              <a:rPr lang="en-US" sz="1000" dirty="0">
                <a:solidFill>
                  <a:srgbClr val="052E45"/>
                </a:solidFill>
              </a:rPr>
              <a:t>5</a:t>
            </a:r>
            <a:r>
              <a:rPr lang="en-US" sz="1000" b="0" i="0" u="none" strike="noStrike" cap="none" dirty="0">
                <a:solidFill>
                  <a:srgbClr val="052E45"/>
                </a:solidFill>
                <a:latin typeface="Arial"/>
                <a:ea typeface="Arial"/>
                <a:cs typeface="Arial"/>
                <a:sym typeface="Arial"/>
              </a:rPr>
              <a:t>G, 4G).</a:t>
            </a:r>
            <a:endParaRPr lang="en-US" sz="1000" b="0" i="0" u="none" strike="noStrike" cap="none" dirty="0">
              <a:solidFill>
                <a:srgbClr val="052E45"/>
              </a:solidFill>
              <a:latin typeface="Arial"/>
              <a:ea typeface="Arial"/>
              <a:cs typeface="Arial"/>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dirty="0">
                <a:solidFill>
                  <a:srgbClr val="052E45"/>
                </a:solidFill>
                <a:latin typeface="Arial"/>
                <a:ea typeface="Arial"/>
                <a:cs typeface="Arial"/>
                <a:sym typeface="Arial"/>
              </a:rPr>
              <a:t>2 - Couper la 4G/5</a:t>
            </a:r>
            <a:r>
              <a:rPr lang="en-US" sz="1000" dirty="0">
                <a:solidFill>
                  <a:srgbClr val="052E45"/>
                </a:solidFill>
              </a:rPr>
              <a:t>G</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dès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qu’on</a:t>
            </a:r>
            <a:r>
              <a:rPr lang="en-US" sz="1000" b="0" i="0" u="none" strike="noStrike" cap="none" dirty="0">
                <a:solidFill>
                  <a:srgbClr val="052E45"/>
                </a:solidFill>
                <a:latin typeface="Arial"/>
                <a:ea typeface="Arial"/>
                <a:cs typeface="Arial"/>
                <a:sym typeface="Arial"/>
              </a:rPr>
              <a:t> a </a:t>
            </a:r>
            <a:r>
              <a:rPr lang="en-US" sz="1000" b="0" i="0" u="none" strike="noStrike" cap="none" err="1">
                <a:solidFill>
                  <a:srgbClr val="052E45"/>
                </a:solidFill>
                <a:latin typeface="Arial"/>
                <a:ea typeface="Arial"/>
                <a:cs typeface="Arial"/>
                <a:sym typeface="Arial"/>
              </a:rPr>
              <a:t>fini</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notre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tâche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Désactiver</a:t>
            </a:r>
            <a:r>
              <a:rPr lang="en-US" sz="1000" b="0" i="0" u="none" strike="noStrike" cap="none" dirty="0">
                <a:solidFill>
                  <a:srgbClr val="052E45"/>
                </a:solidFill>
                <a:latin typeface="Arial"/>
                <a:ea typeface="Arial"/>
                <a:cs typeface="Arial"/>
                <a:sym typeface="Arial"/>
              </a:rPr>
              <a:t> les données mobiles </a:t>
            </a:r>
            <a:r>
              <a:rPr lang="en-US" sz="1000" b="0" i="0" u="none" strike="noStrike" cap="none" err="1">
                <a:solidFill>
                  <a:srgbClr val="052E45"/>
                </a:solidFill>
                <a:latin typeface="Arial"/>
                <a:ea typeface="Arial"/>
                <a:cs typeface="Arial"/>
                <a:sym typeface="Arial"/>
              </a:rPr>
              <a:t>lorsqu’elles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sont</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inutilisées</a:t>
            </a:r>
            <a:r>
              <a:rPr lang="en-US" sz="1000" b="0" i="0" u="none" strike="noStrike" cap="none" dirty="0">
                <a:solidFill>
                  <a:srgbClr val="052E45"/>
                </a:solidFill>
                <a:latin typeface="Arial"/>
                <a:ea typeface="Arial"/>
                <a:cs typeface="Arial"/>
                <a:sym typeface="Arial"/>
              </a:rPr>
              <a:t>.</a:t>
            </a:r>
            <a:endParaRPr lang="en-US" sz="1000" b="0" i="0" u="none" strike="noStrike" cap="none" dirty="0">
              <a:solidFill>
                <a:srgbClr val="052E45"/>
              </a:solidFill>
              <a:latin typeface="Arial"/>
              <a:ea typeface="Arial"/>
              <a:cs typeface="Arial"/>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dirty="0">
                <a:solidFill>
                  <a:srgbClr val="052E45"/>
                </a:solidFill>
                <a:latin typeface="Arial"/>
                <a:ea typeface="Arial"/>
                <a:cs typeface="Arial"/>
                <a:sym typeface="Arial"/>
              </a:rPr>
              <a:t>3 - </a:t>
            </a:r>
            <a:r>
              <a:rPr lang="en-US" sz="1000" b="0" i="0" u="none" strike="noStrike" cap="none" err="1">
                <a:solidFill>
                  <a:srgbClr val="052E45"/>
                </a:solidFill>
                <a:latin typeface="Arial"/>
                <a:ea typeface="Arial"/>
                <a:cs typeface="Arial"/>
                <a:sym typeface="Arial"/>
              </a:rPr>
              <a:t>Penser</a:t>
            </a:r>
            <a:r>
              <a:rPr lang="en-US" sz="1000" b="0" i="0" u="none" strike="noStrike" cap="none" dirty="0">
                <a:solidFill>
                  <a:srgbClr val="052E45"/>
                </a:solidFill>
                <a:latin typeface="Arial"/>
                <a:ea typeface="Arial"/>
                <a:cs typeface="Arial"/>
                <a:sym typeface="Arial"/>
              </a:rPr>
              <a:t> à </a:t>
            </a:r>
            <a:r>
              <a:rPr lang="en-US" sz="1000" b="0" i="0" u="none" strike="noStrike" cap="none" err="1">
                <a:solidFill>
                  <a:srgbClr val="052E45"/>
                </a:solidFill>
                <a:latin typeface="Arial"/>
                <a:ea typeface="Arial"/>
                <a:cs typeface="Arial"/>
                <a:sym typeface="Arial"/>
              </a:rPr>
              <a:t>couper</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sa</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localisation</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cela</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évite</a:t>
            </a:r>
            <a:r>
              <a:rPr lang="en-US" sz="1000" b="0" i="0" u="none" strike="noStrike" cap="none" dirty="0">
                <a:solidFill>
                  <a:srgbClr val="052E45"/>
                </a:solidFill>
                <a:latin typeface="Arial"/>
                <a:ea typeface="Arial"/>
                <a:cs typeface="Arial"/>
                <a:sym typeface="Arial"/>
              </a:rPr>
              <a:t> des </a:t>
            </a:r>
            <a:r>
              <a:rPr lang="en-US" sz="1000" b="0" i="0" u="none" strike="noStrike" cap="none" err="1">
                <a:solidFill>
                  <a:srgbClr val="052E45"/>
                </a:solidFill>
                <a:latin typeface="Arial"/>
                <a:ea typeface="Arial"/>
                <a:cs typeface="Arial"/>
                <a:sym typeface="Arial"/>
              </a:rPr>
              <a:t>transferts</a:t>
            </a:r>
            <a:r>
              <a:rPr lang="en-US" sz="1000" b="0" i="0" u="none" strike="noStrike" cap="none" dirty="0">
                <a:solidFill>
                  <a:srgbClr val="052E45"/>
                </a:solidFill>
                <a:latin typeface="Arial"/>
                <a:ea typeface="Arial"/>
                <a:cs typeface="Arial"/>
                <a:sym typeface="Arial"/>
              </a:rPr>
              <a:t> de données.</a:t>
            </a:r>
            <a:endParaRPr lang="en-US" sz="1000" b="0" i="0" u="none" strike="noStrike" cap="none" dirty="0">
              <a:solidFill>
                <a:srgbClr val="052E45"/>
              </a:solidFill>
              <a:latin typeface="Arial"/>
              <a:ea typeface="Arial"/>
              <a:cs typeface="Arial"/>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dirty="0">
                <a:solidFill>
                  <a:srgbClr val="052E45"/>
                </a:solidFill>
                <a:latin typeface="Arial"/>
                <a:ea typeface="Arial"/>
                <a:cs typeface="Arial"/>
                <a:sym typeface="Arial"/>
              </a:rPr>
              <a:t>4 - </a:t>
            </a:r>
            <a:r>
              <a:rPr lang="en-US" sz="1000" b="0" i="0" u="none" strike="noStrike" cap="none" err="1">
                <a:solidFill>
                  <a:srgbClr val="052E45"/>
                </a:solidFill>
                <a:latin typeface="Arial"/>
                <a:ea typeface="Arial"/>
                <a:cs typeface="Arial"/>
                <a:sym typeface="Arial"/>
              </a:rPr>
              <a:t>Activer</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l’économiseur</a:t>
            </a:r>
            <a:r>
              <a:rPr lang="en-US" sz="1000" b="0" i="0" u="none" strike="noStrike" cap="none" dirty="0">
                <a:solidFill>
                  <a:srgbClr val="052E45"/>
                </a:solidFill>
                <a:latin typeface="Arial"/>
                <a:ea typeface="Arial"/>
                <a:cs typeface="Arial"/>
                <a:sym typeface="Arial"/>
              </a:rPr>
              <a:t> de données sur </a:t>
            </a:r>
            <a:r>
              <a:rPr lang="en-US" sz="1000" b="0" i="0" u="none" strike="noStrike" cap="none" err="1">
                <a:solidFill>
                  <a:srgbClr val="052E45"/>
                </a:solidFill>
                <a:latin typeface="Arial"/>
                <a:ea typeface="Arial"/>
                <a:cs typeface="Arial"/>
                <a:sym typeface="Arial"/>
              </a:rPr>
              <a:t>votre</a:t>
            </a:r>
            <a:r>
              <a:rPr lang="en-US" sz="1000" b="0" i="0" u="none" strike="noStrike" cap="none" dirty="0">
                <a:solidFill>
                  <a:srgbClr val="052E45"/>
                </a:solidFill>
                <a:latin typeface="Arial"/>
                <a:ea typeface="Arial"/>
                <a:cs typeface="Arial"/>
                <a:sym typeface="Arial"/>
              </a:rPr>
              <a:t> smartphone, il </a:t>
            </a:r>
            <a:r>
              <a:rPr lang="en-US" sz="1000" b="0" i="0" u="none" strike="noStrike" cap="none" err="1">
                <a:solidFill>
                  <a:srgbClr val="052E45"/>
                </a:solidFill>
                <a:latin typeface="Arial"/>
                <a:ea typeface="Arial"/>
                <a:cs typeface="Arial"/>
                <a:sym typeface="Arial"/>
              </a:rPr>
              <a:t>va</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empêcher</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certaines</a:t>
            </a:r>
            <a:r>
              <a:rPr lang="en-US" sz="1000" b="0" i="0" u="none" strike="noStrike" cap="none" dirty="0">
                <a:solidFill>
                  <a:srgbClr val="052E45"/>
                </a:solidFill>
                <a:latin typeface="Arial"/>
                <a:ea typeface="Arial"/>
                <a:cs typeface="Arial"/>
                <a:sym typeface="Arial"/>
              </a:rPr>
              <a:t> applications de </a:t>
            </a:r>
            <a:r>
              <a:rPr lang="en-US" sz="1000" b="0" i="0" u="none" strike="noStrike" cap="none" err="1">
                <a:solidFill>
                  <a:srgbClr val="052E45"/>
                </a:solidFill>
                <a:latin typeface="Arial"/>
                <a:ea typeface="Arial"/>
                <a:cs typeface="Arial"/>
                <a:sym typeface="Arial"/>
              </a:rPr>
              <a:t>recevoir</a:t>
            </a:r>
            <a:r>
              <a:rPr lang="en-US" sz="1000" b="0" i="0" u="none" strike="noStrike" cap="none" dirty="0">
                <a:solidFill>
                  <a:srgbClr val="052E45"/>
                </a:solidFill>
                <a:latin typeface="Arial"/>
                <a:ea typeface="Arial"/>
                <a:cs typeface="Arial"/>
                <a:sym typeface="Arial"/>
              </a:rPr>
              <a:t> des données </a:t>
            </a:r>
            <a:r>
              <a:rPr lang="en-US" sz="1000" b="0" i="0" u="none" strike="noStrike" cap="none" err="1">
                <a:solidFill>
                  <a:srgbClr val="052E45"/>
                </a:solidFill>
                <a:latin typeface="Arial"/>
                <a:ea typeface="Arial"/>
                <a:cs typeface="Arial"/>
                <a:sym typeface="Arial"/>
              </a:rPr>
              <a:t>en</a:t>
            </a:r>
            <a:r>
              <a:rPr lang="en-US" sz="1000" b="0" i="0" u="none" strike="noStrike" cap="none" dirty="0">
                <a:solidFill>
                  <a:srgbClr val="052E45"/>
                </a:solidFill>
                <a:latin typeface="Arial"/>
                <a:ea typeface="Arial"/>
                <a:cs typeface="Arial"/>
                <a:sym typeface="Arial"/>
              </a:rPr>
              <a:t> arrière-plan</a:t>
            </a:r>
            <a:endParaRPr lang="en-US" sz="1000" b="0" i="0" u="none" strike="noStrike" cap="none" dirty="0">
              <a:solidFill>
                <a:srgbClr val="052E45"/>
              </a:solidFill>
              <a:latin typeface="Arial"/>
              <a:ea typeface="Arial"/>
              <a:cs typeface="Arial"/>
            </a:endParaRPr>
          </a:p>
        </p:txBody>
      </p:sp>
      <p:sp>
        <p:nvSpPr>
          <p:cNvPr id="595" name="Google Shape;595;p41"/>
          <p:cNvSpPr/>
          <p:nvPr/>
        </p:nvSpPr>
        <p:spPr>
          <a:xfrm>
            <a:off x="606875" y="4238500"/>
            <a:ext cx="2971800" cy="339600"/>
          </a:xfrm>
          <a:prstGeom prst="rect">
            <a:avLst/>
          </a:prstGeom>
          <a:noFill/>
          <a:ln>
            <a:noFill/>
          </a:ln>
        </p:spPr>
        <p:txBody>
          <a:bodyPr spcFirstLastPara="1" wrap="square" lIns="68400" tIns="34200" rIns="68400" bIns="34200"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E7639B"/>
                </a:solidFill>
                <a:latin typeface="Poppins"/>
                <a:ea typeface="Poppins"/>
                <a:cs typeface="Poppins"/>
                <a:sym typeface="Poppins"/>
              </a:rPr>
              <a:t>Et surtout prenez soin de votre matériel !</a:t>
            </a:r>
            <a:endParaRPr sz="1700" i="0" u="none" strike="noStrike" cap="none">
              <a:solidFill>
                <a:srgbClr val="E7639B"/>
              </a:solidFill>
              <a:latin typeface="Poppins"/>
              <a:ea typeface="Poppins"/>
              <a:cs typeface="Poppins"/>
              <a:sym typeface="Poppins"/>
            </a:endParaRPr>
          </a:p>
        </p:txBody>
      </p:sp>
      <p:sp>
        <p:nvSpPr>
          <p:cNvPr id="597" name="Google Shape;597;p41"/>
          <p:cNvSpPr/>
          <p:nvPr/>
        </p:nvSpPr>
        <p:spPr>
          <a:xfrm>
            <a:off x="3275853" y="974708"/>
            <a:ext cx="2308500" cy="2323500"/>
          </a:xfrm>
          <a:prstGeom prst="ellipse">
            <a:avLst/>
          </a:prstGeom>
          <a:noFill/>
          <a:ln w="38150" cap="flat" cmpd="sng">
            <a:solidFill>
              <a:srgbClr val="E7639B"/>
            </a:solidFill>
            <a:prstDash val="dashDot"/>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7639B"/>
              </a:solidFill>
              <a:latin typeface="Arial"/>
              <a:ea typeface="Arial"/>
              <a:cs typeface="Arial"/>
              <a:sym typeface="Arial"/>
            </a:endParaRPr>
          </a:p>
        </p:txBody>
      </p:sp>
      <p:sp>
        <p:nvSpPr>
          <p:cNvPr id="598" name="Google Shape;598;p41"/>
          <p:cNvSpPr/>
          <p:nvPr/>
        </p:nvSpPr>
        <p:spPr>
          <a:xfrm>
            <a:off x="5339254" y="1459545"/>
            <a:ext cx="291600" cy="2934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2</a:t>
            </a:r>
            <a:endParaRPr sz="1400" b="0" i="0" u="none" strike="noStrike" cap="none">
              <a:solidFill>
                <a:schemeClr val="lt1"/>
              </a:solidFill>
              <a:latin typeface="Arial"/>
              <a:ea typeface="Arial"/>
              <a:cs typeface="Arial"/>
              <a:sym typeface="Arial"/>
            </a:endParaRPr>
          </a:p>
        </p:txBody>
      </p:sp>
      <p:sp>
        <p:nvSpPr>
          <p:cNvPr id="599" name="Google Shape;599;p41"/>
          <p:cNvSpPr/>
          <p:nvPr/>
        </p:nvSpPr>
        <p:spPr>
          <a:xfrm>
            <a:off x="5128539" y="2832582"/>
            <a:ext cx="291600" cy="2934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3</a:t>
            </a:r>
            <a:endParaRPr sz="1400" b="0" i="0" u="none" strike="noStrike" cap="none">
              <a:solidFill>
                <a:schemeClr val="lt1"/>
              </a:solidFill>
              <a:latin typeface="Arial"/>
              <a:ea typeface="Arial"/>
              <a:cs typeface="Arial"/>
              <a:sym typeface="Arial"/>
            </a:endParaRPr>
          </a:p>
        </p:txBody>
      </p:sp>
      <p:sp>
        <p:nvSpPr>
          <p:cNvPr id="600" name="Google Shape;600;p41"/>
          <p:cNvSpPr/>
          <p:nvPr/>
        </p:nvSpPr>
        <p:spPr>
          <a:xfrm>
            <a:off x="3151643" y="1669087"/>
            <a:ext cx="291600" cy="2934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1  </a:t>
            </a:r>
            <a:endParaRPr sz="1400" b="0" i="0" u="none" strike="noStrike" cap="none">
              <a:solidFill>
                <a:schemeClr val="lt1"/>
              </a:solidFill>
              <a:latin typeface="Arial"/>
              <a:ea typeface="Arial"/>
              <a:cs typeface="Arial"/>
              <a:sym typeface="Arial"/>
            </a:endParaRPr>
          </a:p>
        </p:txBody>
      </p:sp>
      <p:pic>
        <p:nvPicPr>
          <p:cNvPr id="4" name="Image 3" descr="Une image contenant Téléphone mobile, gadget, Appareil de communication, Appareil de communications portable&#10;&#10;Le contenu généré par l’IA peut être incorrect.">
            <a:extLst>
              <a:ext uri="{FF2B5EF4-FFF2-40B4-BE49-F238E27FC236}">
                <a16:creationId xmlns:a16="http://schemas.microsoft.com/office/drawing/2014/main" id="{2BC7075D-ECCB-F8AB-40BA-08AA49846D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6845" y="1365359"/>
            <a:ext cx="1152525" cy="16954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9"/>
          <p:cNvSpPr/>
          <p:nvPr/>
        </p:nvSpPr>
        <p:spPr>
          <a:xfrm>
            <a:off x="497875" y="762000"/>
            <a:ext cx="7207200" cy="7614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rgbClr val="000000"/>
              </a:buClr>
              <a:buSzPts val="2300"/>
              <a:buFont typeface="Arial"/>
              <a:buNone/>
            </a:pPr>
            <a:r>
              <a:rPr lang="en-US" sz="2100" b="1" i="0" u="none" strike="noStrike" cap="none">
                <a:solidFill>
                  <a:srgbClr val="052E45"/>
                </a:solidFill>
                <a:latin typeface="Poppins"/>
                <a:ea typeface="Poppins"/>
                <a:cs typeface="Poppins"/>
                <a:sym typeface="Poppins"/>
              </a:rPr>
              <a:t>Pour la mesure d’impact de l’événement, merci d’indiquer à la fin de cet échange le nombre et le poids des données que vous avez supprimés !</a:t>
            </a:r>
            <a:endParaRPr sz="2100" b="1" i="0" u="none" strike="noStrike" cap="none">
              <a:solidFill>
                <a:srgbClr val="052E45"/>
              </a:solidFill>
              <a:latin typeface="Poppins"/>
              <a:ea typeface="Poppins"/>
              <a:cs typeface="Poppins"/>
              <a:sym typeface="Poppins"/>
            </a:endParaRPr>
          </a:p>
        </p:txBody>
      </p:sp>
      <p:sp>
        <p:nvSpPr>
          <p:cNvPr id="568" name="Google Shape;568;p39"/>
          <p:cNvSpPr/>
          <p:nvPr/>
        </p:nvSpPr>
        <p:spPr>
          <a:xfrm>
            <a:off x="497875" y="2105676"/>
            <a:ext cx="7515000" cy="20700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i="0" u="none" strike="noStrike" cap="none" dirty="0">
                <a:solidFill>
                  <a:srgbClr val="052E45"/>
                </a:solidFill>
                <a:ea typeface="Poppins"/>
                <a:cs typeface="Poppins"/>
                <a:sym typeface="Poppins"/>
              </a:rPr>
              <a:t>Pour commencer, </a:t>
            </a:r>
            <a:r>
              <a:rPr lang="en-US" sz="1400" i="0" u="none" strike="noStrike" cap="none" dirty="0" err="1">
                <a:solidFill>
                  <a:srgbClr val="052E45"/>
                </a:solidFill>
                <a:ea typeface="Poppins"/>
                <a:cs typeface="Poppins"/>
                <a:sym typeface="Poppins"/>
              </a:rPr>
              <a:t>faisons</a:t>
            </a:r>
            <a:r>
              <a:rPr lang="en-US" sz="1400" i="0" u="none" strike="noStrike" cap="none" dirty="0">
                <a:solidFill>
                  <a:srgbClr val="052E45"/>
                </a:solidFill>
                <a:ea typeface="Poppins"/>
                <a:cs typeface="Poppins"/>
                <a:sym typeface="Poppins"/>
              </a:rPr>
              <a:t> un diagnostic de </a:t>
            </a:r>
            <a:r>
              <a:rPr lang="en-US" sz="1400" i="0" u="none" strike="noStrike" cap="none" dirty="0" err="1">
                <a:solidFill>
                  <a:srgbClr val="052E45"/>
                </a:solidFill>
                <a:ea typeface="Poppins"/>
                <a:cs typeface="Poppins"/>
                <a:sym typeface="Poppins"/>
              </a:rPr>
              <a:t>l’espace</a:t>
            </a:r>
            <a:r>
              <a:rPr lang="en-US" sz="1400" i="0" u="none" strike="noStrike" cap="none" dirty="0">
                <a:solidFill>
                  <a:srgbClr val="052E45"/>
                </a:solidFill>
                <a:ea typeface="Poppins"/>
                <a:cs typeface="Poppins"/>
                <a:sym typeface="Poppins"/>
              </a:rPr>
              <a:t> disponible sur </a:t>
            </a:r>
            <a:r>
              <a:rPr lang="en-US" sz="1400" i="0" u="none" strike="noStrike" cap="none" dirty="0" err="1">
                <a:solidFill>
                  <a:srgbClr val="052E45"/>
                </a:solidFill>
                <a:ea typeface="Poppins"/>
                <a:cs typeface="Poppins"/>
                <a:sym typeface="Poppins"/>
              </a:rPr>
              <a:t>votre</a:t>
            </a:r>
            <a:r>
              <a:rPr lang="en-US" sz="1400" i="0" u="none" strike="noStrike" cap="none" dirty="0">
                <a:solidFill>
                  <a:srgbClr val="052E45"/>
                </a:solidFill>
                <a:ea typeface="Poppins"/>
                <a:cs typeface="Poppins"/>
                <a:sym typeface="Poppins"/>
              </a:rPr>
              <a:t> mobile :</a:t>
            </a:r>
            <a:endParaRPr lang="fr-FR" sz="1400" i="0" u="none" strike="noStrike" cap="none">
              <a:solidFill>
                <a:srgbClr val="052E45"/>
              </a:solidFill>
              <a:ea typeface="Poppins"/>
              <a:cs typeface="Poppins"/>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Poppins"/>
              <a:ea typeface="Poppins"/>
              <a:cs typeface="Poppins"/>
              <a:sym typeface="Poppins"/>
            </a:endParaRPr>
          </a:p>
          <a:p>
            <a:pPr marL="457200" marR="0" lvl="0" indent="-316865" algn="just" rtl="0">
              <a:lnSpc>
                <a:spcPct val="100000"/>
              </a:lnSpc>
              <a:spcBef>
                <a:spcPts val="0"/>
              </a:spcBef>
              <a:spcAft>
                <a:spcPts val="0"/>
              </a:spcAft>
              <a:buClr>
                <a:srgbClr val="E7639B"/>
              </a:buClr>
              <a:buSzPts val="1400"/>
              <a:buFont typeface="Poppins"/>
              <a:buChar char="-"/>
            </a:pPr>
            <a:r>
              <a:rPr lang="en-US" sz="1400" i="1" u="none" strike="noStrike" cap="none" dirty="0">
                <a:solidFill>
                  <a:srgbClr val="E7639B"/>
                </a:solidFill>
                <a:ea typeface="Poppins"/>
                <a:cs typeface="Poppins"/>
                <a:sym typeface="Poppins"/>
              </a:rPr>
              <a:t>Sous Android </a:t>
            </a:r>
            <a:endParaRPr lang="en-US" sz="1400" i="0" u="none" strike="noStrike" cap="none">
              <a:solidFill>
                <a:srgbClr val="E7639B"/>
              </a:solidFill>
              <a:ea typeface="Poppins"/>
              <a:cs typeface="Poppins"/>
            </a:endParaRPr>
          </a:p>
          <a:p>
            <a:pPr marL="0" marR="0" lvl="0" indent="0" algn="just" rtl="0">
              <a:lnSpc>
                <a:spcPct val="100000"/>
              </a:lnSpc>
              <a:spcBef>
                <a:spcPts val="0"/>
              </a:spcBef>
              <a:spcAft>
                <a:spcPts val="0"/>
              </a:spcAft>
              <a:buClr>
                <a:srgbClr val="000000"/>
              </a:buClr>
              <a:buSzPts val="1400"/>
              <a:buFont typeface="Arial"/>
              <a:buNone/>
            </a:pPr>
            <a:r>
              <a:rPr lang="en-US" sz="1400" i="0" u="none" strike="noStrike" cap="none" dirty="0">
                <a:solidFill>
                  <a:srgbClr val="052E45"/>
                </a:solidFill>
                <a:ea typeface="Poppins"/>
                <a:cs typeface="Poppins"/>
                <a:sym typeface="Poppins"/>
              </a:rPr>
              <a:t>→ </a:t>
            </a:r>
            <a:r>
              <a:rPr lang="en-US" sz="1400" i="0" u="none" strike="noStrike" cap="none" err="1">
                <a:solidFill>
                  <a:srgbClr val="052E45"/>
                </a:solidFill>
                <a:ea typeface="Poppins"/>
                <a:cs typeface="Poppins"/>
                <a:sym typeface="Poppins"/>
              </a:rPr>
              <a:t>Paramètres</a:t>
            </a:r>
            <a:r>
              <a:rPr lang="en-US" sz="1400" i="0" u="none" strike="noStrike" cap="none" dirty="0">
                <a:solidFill>
                  <a:srgbClr val="052E45"/>
                </a:solidFill>
                <a:ea typeface="Poppins"/>
                <a:cs typeface="Poppins"/>
                <a:sym typeface="Poppins"/>
              </a:rPr>
              <a:t> &gt; Stockage pour </a:t>
            </a:r>
            <a:r>
              <a:rPr lang="en-US" sz="1400" i="0" u="none" strike="noStrike" cap="none" err="1">
                <a:solidFill>
                  <a:srgbClr val="052E45"/>
                </a:solidFill>
                <a:ea typeface="Poppins"/>
                <a:cs typeface="Poppins"/>
                <a:sym typeface="Poppins"/>
              </a:rPr>
              <a:t>visualiser</a:t>
            </a:r>
            <a:r>
              <a:rPr lang="en-US" sz="1400" i="0" u="none" strike="noStrike" cap="none" dirty="0">
                <a:solidFill>
                  <a:srgbClr val="052E45"/>
                </a:solidFill>
                <a:ea typeface="Poppins"/>
                <a:cs typeface="Poppins"/>
                <a:sym typeface="Poppins"/>
              </a:rPr>
              <a:t> </a:t>
            </a:r>
            <a:r>
              <a:rPr lang="en-US" sz="1400" i="0" u="none" strike="noStrike" cap="none" err="1">
                <a:solidFill>
                  <a:srgbClr val="052E45"/>
                </a:solidFill>
                <a:ea typeface="Poppins"/>
                <a:cs typeface="Poppins"/>
                <a:sym typeface="Poppins"/>
              </a:rPr>
              <a:t>l’espace</a:t>
            </a:r>
            <a:r>
              <a:rPr lang="en-US" sz="1400" i="0" u="none" strike="noStrike" cap="none" dirty="0">
                <a:solidFill>
                  <a:srgbClr val="052E45"/>
                </a:solidFill>
                <a:ea typeface="Poppins"/>
                <a:cs typeface="Poppins"/>
                <a:sym typeface="Poppins"/>
              </a:rPr>
              <a:t> de stockage </a:t>
            </a:r>
            <a:r>
              <a:rPr lang="en-US" sz="1400" i="0" u="none" strike="noStrike" cap="none" err="1">
                <a:solidFill>
                  <a:srgbClr val="052E45"/>
                </a:solidFill>
                <a:ea typeface="Poppins"/>
                <a:cs typeface="Poppins"/>
                <a:sym typeface="Poppins"/>
              </a:rPr>
              <a:t>actuellement</a:t>
            </a:r>
            <a:r>
              <a:rPr lang="en-US" sz="1400" i="0" u="none" strike="noStrike" cap="none" dirty="0">
                <a:solidFill>
                  <a:srgbClr val="052E45"/>
                </a:solidFill>
                <a:ea typeface="Poppins"/>
                <a:cs typeface="Poppins"/>
                <a:sym typeface="Poppins"/>
              </a:rPr>
              <a:t> </a:t>
            </a:r>
            <a:r>
              <a:rPr lang="en-US" sz="1400" i="0" u="none" strike="noStrike" cap="none" err="1">
                <a:solidFill>
                  <a:srgbClr val="052E45"/>
                </a:solidFill>
                <a:ea typeface="Poppins"/>
                <a:cs typeface="Poppins"/>
                <a:sym typeface="Poppins"/>
              </a:rPr>
              <a:t>utilisé</a:t>
            </a:r>
            <a:endParaRPr lang="en-US" sz="1400" i="0" u="none" strike="noStrike" cap="none">
              <a:solidFill>
                <a:srgbClr val="052E45"/>
              </a:solidFill>
              <a:ea typeface="Poppins"/>
              <a:cs typeface="Poppins"/>
            </a:endParaRPr>
          </a:p>
          <a:p>
            <a:pPr marL="457200" marR="0" lvl="0" indent="-316865" algn="just" rtl="0">
              <a:lnSpc>
                <a:spcPct val="100000"/>
              </a:lnSpc>
              <a:spcBef>
                <a:spcPts val="0"/>
              </a:spcBef>
              <a:spcAft>
                <a:spcPts val="0"/>
              </a:spcAft>
              <a:buClr>
                <a:srgbClr val="E7639B"/>
              </a:buClr>
              <a:buSzPts val="1400"/>
              <a:buFont typeface="Poppins"/>
              <a:buChar char="-"/>
            </a:pPr>
            <a:r>
              <a:rPr lang="en-US" sz="1400" i="1" u="none" strike="noStrike" cap="none" dirty="0">
                <a:solidFill>
                  <a:srgbClr val="E7639B"/>
                </a:solidFill>
                <a:ea typeface="Poppins"/>
                <a:cs typeface="Poppins"/>
                <a:sym typeface="Poppins"/>
              </a:rPr>
              <a:t>Sous </a:t>
            </a:r>
            <a:r>
              <a:rPr lang="en-US" sz="1400" i="1" u="none" strike="noStrike" cap="none" err="1">
                <a:solidFill>
                  <a:srgbClr val="E7639B"/>
                </a:solidFill>
                <a:ea typeface="Poppins"/>
                <a:cs typeface="Poppins"/>
                <a:sym typeface="Poppins"/>
              </a:rPr>
              <a:t>iOs</a:t>
            </a:r>
            <a:r>
              <a:rPr lang="en-US" sz="1400" i="1" u="none" strike="noStrike" cap="none" dirty="0">
                <a:solidFill>
                  <a:srgbClr val="E7639B"/>
                </a:solidFill>
                <a:ea typeface="Poppins"/>
                <a:cs typeface="Poppins"/>
                <a:sym typeface="Poppins"/>
              </a:rPr>
              <a:t> </a:t>
            </a:r>
            <a:endParaRPr lang="en-US" sz="1400" i="0" u="none" strike="noStrike" cap="none">
              <a:solidFill>
                <a:srgbClr val="E7639B"/>
              </a:solidFill>
              <a:ea typeface="Poppins"/>
              <a:cs typeface="Poppins"/>
            </a:endParaRPr>
          </a:p>
          <a:p>
            <a:pPr marL="0" marR="0" lvl="0" indent="0" algn="just" rtl="0">
              <a:lnSpc>
                <a:spcPct val="100000"/>
              </a:lnSpc>
              <a:spcBef>
                <a:spcPts val="0"/>
              </a:spcBef>
              <a:spcAft>
                <a:spcPts val="0"/>
              </a:spcAft>
              <a:buClr>
                <a:srgbClr val="000000"/>
              </a:buClr>
              <a:buSzPts val="1400"/>
              <a:buFont typeface="Arial"/>
              <a:buNone/>
            </a:pPr>
            <a:r>
              <a:rPr lang="en-US" sz="1400" i="0" u="none" strike="noStrike" cap="none" dirty="0">
                <a:solidFill>
                  <a:srgbClr val="052E45"/>
                </a:solidFill>
                <a:ea typeface="Poppins"/>
                <a:cs typeface="Poppins"/>
                <a:sym typeface="Poppins"/>
              </a:rPr>
              <a:t>→ </a:t>
            </a:r>
            <a:r>
              <a:rPr lang="en-US" sz="1400" i="0" u="none" strike="noStrike" cap="none" err="1">
                <a:solidFill>
                  <a:srgbClr val="052E45"/>
                </a:solidFill>
                <a:ea typeface="Poppins"/>
                <a:cs typeface="Poppins"/>
                <a:sym typeface="Poppins"/>
              </a:rPr>
              <a:t>Réglages</a:t>
            </a:r>
            <a:r>
              <a:rPr lang="en-US" sz="1400" i="0" u="none" strike="noStrike" cap="none" dirty="0">
                <a:solidFill>
                  <a:srgbClr val="052E45"/>
                </a:solidFill>
                <a:ea typeface="Poppins"/>
                <a:cs typeface="Poppins"/>
                <a:sym typeface="Poppins"/>
              </a:rPr>
              <a:t> &gt; </a:t>
            </a:r>
            <a:r>
              <a:rPr lang="en-US" sz="1400" i="0" u="none" strike="noStrike" cap="none" err="1">
                <a:solidFill>
                  <a:srgbClr val="052E45"/>
                </a:solidFill>
                <a:ea typeface="Poppins"/>
                <a:cs typeface="Poppins"/>
                <a:sym typeface="Poppins"/>
              </a:rPr>
              <a:t>Général</a:t>
            </a:r>
            <a:r>
              <a:rPr lang="en-US" sz="1400" i="0" u="none" strike="noStrike" cap="none" dirty="0">
                <a:solidFill>
                  <a:srgbClr val="052E45"/>
                </a:solidFill>
                <a:ea typeface="Poppins"/>
                <a:cs typeface="Poppins"/>
                <a:sym typeface="Poppins"/>
              </a:rPr>
              <a:t> &gt; Stockage</a:t>
            </a:r>
            <a:endParaRPr lang="en-US" sz="1400" i="0" u="none" strike="noStrike" cap="none" dirty="0">
              <a:solidFill>
                <a:srgbClr val="052E45"/>
              </a:solidFill>
              <a:ea typeface="Poppins"/>
              <a:cs typeface="Poppins"/>
            </a:endParaRPr>
          </a:p>
          <a:p>
            <a:pPr marL="0" marR="0" lvl="0" indent="0" algn="just" rtl="0">
              <a:lnSpc>
                <a:spcPct val="100000"/>
              </a:lnSpc>
              <a:spcBef>
                <a:spcPts val="0"/>
              </a:spcBef>
              <a:spcAft>
                <a:spcPts val="0"/>
              </a:spcAft>
              <a:buClr>
                <a:srgbClr val="000000"/>
              </a:buClr>
              <a:buSzPts val="1400"/>
              <a:buFont typeface="Arial"/>
              <a:buNone/>
            </a:pPr>
            <a:endParaRPr lang="en-US" sz="1400" i="0" u="none" strike="noStrike" cap="none" dirty="0">
              <a:solidFill>
                <a:srgbClr val="052E45"/>
              </a:solidFill>
              <a:ea typeface="Poppins"/>
              <a:cs typeface="Poppins"/>
            </a:endParaRPr>
          </a:p>
          <a:p>
            <a:pPr marL="0" marR="0" lvl="0" indent="0" algn="just" rtl="0">
              <a:lnSpc>
                <a:spcPct val="100000"/>
              </a:lnSpc>
              <a:spcBef>
                <a:spcPts val="0"/>
              </a:spcBef>
              <a:spcAft>
                <a:spcPts val="0"/>
              </a:spcAft>
              <a:buClr>
                <a:srgbClr val="000000"/>
              </a:buClr>
              <a:buSzPts val="1400"/>
              <a:buFont typeface="Arial"/>
              <a:buNone/>
            </a:pPr>
            <a:r>
              <a:rPr lang="en-US" sz="1400" i="0" u="none" strike="noStrike" cap="none" dirty="0">
                <a:solidFill>
                  <a:srgbClr val="052E45"/>
                </a:solidFill>
                <a:ea typeface="Poppins"/>
                <a:cs typeface="Poppins"/>
                <a:sym typeface="Poppins"/>
              </a:rPr>
              <a:t>Vous </a:t>
            </a:r>
            <a:r>
              <a:rPr lang="en-US" sz="1400" i="0" u="none" strike="noStrike" cap="none" err="1">
                <a:solidFill>
                  <a:srgbClr val="052E45"/>
                </a:solidFill>
                <a:ea typeface="Poppins"/>
                <a:cs typeface="Poppins"/>
                <a:sym typeface="Poppins"/>
              </a:rPr>
              <a:t>pouvez</a:t>
            </a:r>
            <a:r>
              <a:rPr lang="en-US" sz="1400" i="0" u="none" strike="noStrike" cap="none" dirty="0">
                <a:solidFill>
                  <a:srgbClr val="052E45"/>
                </a:solidFill>
                <a:ea typeface="Poppins"/>
                <a:cs typeface="Poppins"/>
                <a:sym typeface="Poppins"/>
              </a:rPr>
              <a:t> </a:t>
            </a:r>
            <a:r>
              <a:rPr lang="en-US" sz="1400" i="0" u="none" strike="noStrike" cap="none" err="1">
                <a:solidFill>
                  <a:srgbClr val="052E45"/>
                </a:solidFill>
                <a:ea typeface="Poppins"/>
                <a:cs typeface="Poppins"/>
                <a:sym typeface="Poppins"/>
              </a:rPr>
              <a:t>ainsi</a:t>
            </a:r>
            <a:r>
              <a:rPr lang="en-US" sz="1400" i="0" u="none" strike="noStrike" cap="none" dirty="0">
                <a:solidFill>
                  <a:srgbClr val="052E45"/>
                </a:solidFill>
                <a:ea typeface="Poppins"/>
                <a:cs typeface="Poppins"/>
                <a:sym typeface="Poppins"/>
              </a:rPr>
              <a:t> </a:t>
            </a:r>
            <a:r>
              <a:rPr lang="en-US" sz="1400" i="0" u="none" strike="noStrike" cap="none" err="1">
                <a:solidFill>
                  <a:srgbClr val="052E45"/>
                </a:solidFill>
                <a:ea typeface="Poppins"/>
                <a:cs typeface="Poppins"/>
                <a:sym typeface="Poppins"/>
              </a:rPr>
              <a:t>visualiser</a:t>
            </a:r>
            <a:r>
              <a:rPr lang="en-US" sz="1400" i="0" u="none" strike="noStrike" cap="none" dirty="0">
                <a:solidFill>
                  <a:srgbClr val="052E45"/>
                </a:solidFill>
                <a:ea typeface="Poppins"/>
                <a:cs typeface="Poppins"/>
                <a:sym typeface="Poppins"/>
              </a:rPr>
              <a:t> </a:t>
            </a:r>
            <a:r>
              <a:rPr lang="en-US" sz="1400" i="0" u="none" strike="noStrike" cap="none" err="1">
                <a:solidFill>
                  <a:srgbClr val="052E45"/>
                </a:solidFill>
                <a:ea typeface="Poppins"/>
                <a:cs typeface="Poppins"/>
                <a:sym typeface="Poppins"/>
              </a:rPr>
              <a:t>ce</a:t>
            </a:r>
            <a:r>
              <a:rPr lang="en-US" sz="1400" i="0" u="none" strike="noStrike" cap="none" dirty="0">
                <a:solidFill>
                  <a:srgbClr val="052E45"/>
                </a:solidFill>
                <a:ea typeface="Poppins"/>
                <a:cs typeface="Poppins"/>
                <a:sym typeface="Poppins"/>
              </a:rPr>
              <a:t> qui </a:t>
            </a:r>
            <a:r>
              <a:rPr lang="en-US" sz="1400" i="0" u="none" strike="noStrike" cap="none" err="1">
                <a:solidFill>
                  <a:srgbClr val="052E45"/>
                </a:solidFill>
                <a:ea typeface="Poppins"/>
                <a:cs typeface="Poppins"/>
                <a:sym typeface="Poppins"/>
              </a:rPr>
              <a:t>prend</a:t>
            </a:r>
            <a:r>
              <a:rPr lang="en-US" sz="1400" i="0" u="none" strike="noStrike" cap="none" dirty="0">
                <a:solidFill>
                  <a:srgbClr val="052E45"/>
                </a:solidFill>
                <a:ea typeface="Poppins"/>
                <a:cs typeface="Poppins"/>
                <a:sym typeface="Poppins"/>
              </a:rPr>
              <a:t> le plus </a:t>
            </a:r>
            <a:r>
              <a:rPr lang="en-US" sz="1400" i="0" u="none" strike="noStrike" cap="none" err="1">
                <a:solidFill>
                  <a:srgbClr val="052E45"/>
                </a:solidFill>
                <a:ea typeface="Poppins"/>
                <a:cs typeface="Poppins"/>
                <a:sym typeface="Poppins"/>
              </a:rPr>
              <a:t>d’espace</a:t>
            </a:r>
            <a:r>
              <a:rPr lang="en-US" sz="1400" i="0" u="none" strike="noStrike" cap="none" dirty="0">
                <a:solidFill>
                  <a:srgbClr val="052E45"/>
                </a:solidFill>
                <a:ea typeface="Poppins"/>
                <a:cs typeface="Poppins"/>
                <a:sym typeface="Poppins"/>
              </a:rPr>
              <a:t> sur </a:t>
            </a:r>
            <a:r>
              <a:rPr lang="en-US" sz="1400" i="0" u="none" strike="noStrike" cap="none" err="1">
                <a:solidFill>
                  <a:srgbClr val="052E45"/>
                </a:solidFill>
                <a:ea typeface="Poppins"/>
                <a:cs typeface="Poppins"/>
                <a:sym typeface="Poppins"/>
              </a:rPr>
              <a:t>votre</a:t>
            </a:r>
            <a:r>
              <a:rPr lang="en-US" sz="1400" i="0" u="none" strike="noStrike" cap="none" dirty="0">
                <a:solidFill>
                  <a:srgbClr val="052E45"/>
                </a:solidFill>
                <a:ea typeface="Poppins"/>
                <a:cs typeface="Poppins"/>
                <a:sym typeface="Poppins"/>
              </a:rPr>
              <a:t> mobile.</a:t>
            </a:r>
          </a:p>
        </p:txBody>
      </p:sp>
      <p:sp>
        <p:nvSpPr>
          <p:cNvPr id="569" name="Google Shape;569;p39"/>
          <p:cNvSpPr txBox="1"/>
          <p:nvPr/>
        </p:nvSpPr>
        <p:spPr>
          <a:xfrm>
            <a:off x="318225" y="4736450"/>
            <a:ext cx="30048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oppins"/>
                <a:ea typeface="Poppins"/>
                <a:cs typeface="Poppins"/>
                <a:sym typeface="Poppins"/>
              </a:rPr>
              <a:t>Cf guide sur le nettoyage des smartphones &amp; tablettes</a:t>
            </a:r>
            <a:endParaRPr sz="700" b="0" i="0" u="none" strike="noStrike" cap="none">
              <a:solidFill>
                <a:srgbClr val="000000"/>
              </a:solidFill>
              <a:latin typeface="Poppins"/>
              <a:ea typeface="Poppins"/>
              <a:cs typeface="Poppins"/>
              <a:sym typeface="Poppi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g334cb512e48_0_146"/>
          <p:cNvSpPr/>
          <p:nvPr/>
        </p:nvSpPr>
        <p:spPr>
          <a:xfrm>
            <a:off x="623700" y="1845550"/>
            <a:ext cx="3482700" cy="1535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3600" b="1" i="0" u="none" strike="noStrike" cap="none">
                <a:solidFill>
                  <a:srgbClr val="052E45"/>
                </a:solidFill>
                <a:latin typeface="Poppins"/>
                <a:ea typeface="Poppins"/>
                <a:cs typeface="Poppins"/>
                <a:sym typeface="Poppins"/>
              </a:rPr>
              <a:t>Et si on nettoyait nos </a:t>
            </a:r>
            <a:r>
              <a:rPr lang="en-US" sz="3600" b="1">
                <a:solidFill>
                  <a:srgbClr val="052E45"/>
                </a:solidFill>
                <a:latin typeface="Poppins"/>
                <a:ea typeface="Poppins"/>
                <a:cs typeface="Poppins"/>
                <a:sym typeface="Poppins"/>
              </a:rPr>
              <a:t>ordinateurs </a:t>
            </a:r>
            <a:r>
              <a:rPr lang="en-US" sz="3600" b="1" i="0" u="none" strike="noStrike" cap="none">
                <a:solidFill>
                  <a:srgbClr val="052E45"/>
                </a:solidFill>
                <a:latin typeface="Poppins"/>
                <a:ea typeface="Poppins"/>
                <a:cs typeface="Poppins"/>
                <a:sym typeface="Poppins"/>
              </a:rPr>
              <a:t>?</a:t>
            </a:r>
            <a:br>
              <a:rPr lang="en-US" sz="2900" b="0" i="0" u="none" strike="noStrike" cap="none">
                <a:solidFill>
                  <a:srgbClr val="3E8DDC"/>
                </a:solidFill>
                <a:latin typeface="Chau Philomene One"/>
                <a:ea typeface="Chau Philomene One"/>
                <a:cs typeface="Chau Philomene One"/>
                <a:sym typeface="Chau Philomene One"/>
              </a:rPr>
            </a:br>
            <a:endParaRPr sz="2900" b="0" i="0" u="none" strike="noStrike" cap="none">
              <a:solidFill>
                <a:srgbClr val="3E8DDC"/>
              </a:solidFill>
              <a:latin typeface="Chau Philomene One"/>
              <a:ea typeface="Chau Philomene One"/>
              <a:cs typeface="Chau Philomene One"/>
              <a:sym typeface="Chau Philomene One"/>
            </a:endParaRPr>
          </a:p>
        </p:txBody>
      </p:sp>
      <p:pic>
        <p:nvPicPr>
          <p:cNvPr id="607" name="Google Shape;607;g334cb512e48_0_1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258800" y="1339300"/>
            <a:ext cx="4188800" cy="279185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2" name="Google Shape;598;p40">
            <a:extLst>
              <a:ext uri="{FF2B5EF4-FFF2-40B4-BE49-F238E27FC236}">
                <a16:creationId xmlns:a16="http://schemas.microsoft.com/office/drawing/2014/main" id="{866814E4-C0BA-4F19-1E35-5AEA7E393A3C}"/>
              </a:ext>
            </a:extLst>
          </p:cNvPr>
          <p:cNvSpPr/>
          <p:nvPr/>
        </p:nvSpPr>
        <p:spPr>
          <a:xfrm>
            <a:off x="3386185" y="1059188"/>
            <a:ext cx="2086821" cy="2157766"/>
          </a:xfrm>
          <a:prstGeom prst="ellipse">
            <a:avLst/>
          </a:prstGeom>
          <a:solidFill>
            <a:srgbClr val="FFFFFF"/>
          </a:solidFill>
          <a:ln>
            <a:noFill/>
          </a:ln>
          <a:effectLst>
            <a:outerShdw>
              <a:srgbClr val="44546A">
                <a:alpha val="9411"/>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44"/>
          <p:cNvSpPr/>
          <p:nvPr/>
        </p:nvSpPr>
        <p:spPr>
          <a:xfrm>
            <a:off x="5752550" y="1229101"/>
            <a:ext cx="3171600" cy="18147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52E45"/>
                </a:solidFill>
                <a:latin typeface="Poppins"/>
                <a:ea typeface="Poppins"/>
                <a:cs typeface="Poppins"/>
                <a:sym typeface="Poppins"/>
              </a:rPr>
              <a:t>Trier et </a:t>
            </a:r>
            <a:r>
              <a:rPr lang="en-US" sz="1500" b="1" i="0" u="none" strike="noStrike" cap="none" dirty="0" err="1">
                <a:solidFill>
                  <a:srgbClr val="052E45"/>
                </a:solidFill>
                <a:latin typeface="Poppins"/>
                <a:ea typeface="Poppins"/>
                <a:cs typeface="Poppins"/>
                <a:sym typeface="Poppins"/>
              </a:rPr>
              <a:t>supprimer</a:t>
            </a:r>
            <a:r>
              <a:rPr lang="en-US" sz="1500" b="1" i="0" u="none" strike="noStrike" cap="none">
                <a:solidFill>
                  <a:srgbClr val="052E45"/>
                </a:solidFill>
                <a:latin typeface="Poppins"/>
                <a:ea typeface="Poppins"/>
                <a:cs typeface="Poppins"/>
                <a:sym typeface="Poppins"/>
              </a:rPr>
              <a:t> </a:t>
            </a:r>
            <a:r>
              <a:rPr lang="en-US" sz="1500" b="1" i="0" u="none" strike="noStrike" cap="none" dirty="0" err="1">
                <a:solidFill>
                  <a:srgbClr val="052E45"/>
                </a:solidFill>
                <a:latin typeface="Poppins"/>
                <a:ea typeface="Poppins"/>
                <a:cs typeface="Poppins"/>
                <a:sym typeface="Poppins"/>
              </a:rPr>
              <a:t>ses</a:t>
            </a:r>
            <a:r>
              <a:rPr lang="en-US" sz="1500" b="1" i="0" u="none" strike="noStrike" cap="none">
                <a:solidFill>
                  <a:srgbClr val="052E45"/>
                </a:solidFill>
                <a:latin typeface="Poppins"/>
                <a:ea typeface="Poppins"/>
                <a:cs typeface="Poppins"/>
                <a:sym typeface="Poppins"/>
              </a:rPr>
              <a:t> </a:t>
            </a:r>
            <a:r>
              <a:rPr lang="en-US" sz="1500" b="1" i="0" u="none" strike="noStrike" cap="none" dirty="0" err="1">
                <a:solidFill>
                  <a:srgbClr val="052E45"/>
                </a:solidFill>
                <a:latin typeface="Poppins"/>
                <a:ea typeface="Poppins"/>
                <a:cs typeface="Poppins"/>
                <a:sym typeface="Poppins"/>
              </a:rPr>
              <a:t>fichiers</a:t>
            </a:r>
          </a:p>
          <a:p>
            <a:pPr marL="0" marR="0" lvl="0" indent="0" algn="l" rtl="0">
              <a:lnSpc>
                <a:spcPct val="100000"/>
              </a:lnSpc>
              <a:spcBef>
                <a:spcPts val="0"/>
              </a:spcBef>
              <a:spcAft>
                <a:spcPts val="0"/>
              </a:spcAft>
              <a:buClr>
                <a:srgbClr val="000000"/>
              </a:buClr>
              <a:buSzPts val="1000"/>
              <a:buFont typeface="Arial"/>
              <a:buNone/>
            </a:pPr>
            <a:endParaRPr lang="en-US" sz="1000" b="1" i="0" u="none" strike="noStrike" cap="none" dirty="0">
              <a:solidFill>
                <a:srgbClr val="052E45"/>
              </a:solidFill>
              <a:latin typeface="Chau Philomene One"/>
              <a:ea typeface="Chau Philomene One"/>
              <a:cs typeface="Chau Philomene One"/>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1 - </a:t>
            </a:r>
            <a:r>
              <a:rPr lang="en-US" sz="1000" b="0" i="0" u="none" strike="noStrike" cap="none" err="1">
                <a:solidFill>
                  <a:srgbClr val="052E45"/>
                </a:solidFill>
                <a:latin typeface="Arial"/>
                <a:ea typeface="Arial"/>
                <a:cs typeface="Arial"/>
                <a:sym typeface="Arial"/>
              </a:rPr>
              <a:t>Supprimer</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vos</a:t>
            </a:r>
            <a:r>
              <a:rPr lang="en-US" sz="1000" b="0" i="0" u="none" strike="noStrike" cap="none" dirty="0">
                <a:solidFill>
                  <a:srgbClr val="052E45"/>
                </a:solidFill>
                <a:latin typeface="Arial"/>
                <a:ea typeface="Arial"/>
                <a:cs typeface="Arial"/>
                <a:sym typeface="Arial"/>
              </a:rPr>
              <a:t> photos et </a:t>
            </a:r>
            <a:r>
              <a:rPr lang="en-US" sz="1000" b="0" i="0" u="none" strike="noStrike" cap="none" err="1">
                <a:solidFill>
                  <a:srgbClr val="052E45"/>
                </a:solidFill>
                <a:latin typeface="Arial"/>
                <a:ea typeface="Arial"/>
                <a:cs typeface="Arial"/>
                <a:sym typeface="Arial"/>
              </a:rPr>
              <a:t>vidéos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floues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en</a:t>
            </a:r>
            <a:r>
              <a:rPr lang="en-US" sz="1000" b="0" i="0" u="none" strike="noStrike" cap="none" dirty="0">
                <a:solidFill>
                  <a:srgbClr val="052E45"/>
                </a:solidFill>
                <a:latin typeface="Arial"/>
                <a:ea typeface="Arial"/>
                <a:cs typeface="Arial"/>
                <a:sym typeface="Arial"/>
              </a:rPr>
              <a:t> double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en</a:t>
            </a:r>
            <a:r>
              <a:rPr lang="en-US" sz="1000" b="0" i="0" u="none" strike="noStrike" cap="none" dirty="0">
                <a:solidFill>
                  <a:srgbClr val="052E45"/>
                </a:solidFill>
                <a:latin typeface="Arial"/>
                <a:ea typeface="Arial"/>
                <a:cs typeface="Arial"/>
                <a:sym typeface="Arial"/>
              </a:rPr>
              <a:t> triple, photos </a:t>
            </a:r>
            <a:r>
              <a:rPr lang="en-US" sz="1000" b="0" i="0" u="none" strike="noStrike" cap="none" err="1">
                <a:solidFill>
                  <a:srgbClr val="052E45"/>
                </a:solidFill>
                <a:latin typeface="Arial"/>
                <a:ea typeface="Arial"/>
                <a:cs typeface="Arial"/>
                <a:sym typeface="Arial"/>
              </a:rPr>
              <a:t>prises</a:t>
            </a:r>
            <a:r>
              <a:rPr lang="en-US" sz="1000" b="0" i="0" u="none" strike="noStrike" cap="none" dirty="0">
                <a:solidFill>
                  <a:srgbClr val="052E45"/>
                </a:solidFill>
                <a:latin typeface="Arial"/>
                <a:ea typeface="Arial"/>
                <a:cs typeface="Arial"/>
                <a:sym typeface="Arial"/>
              </a:rPr>
              <a:t> par accident </a:t>
            </a:r>
            <a:r>
              <a:rPr lang="en-US" sz="1000" b="0" i="0" u="none" strike="noStrike" cap="none" err="1">
                <a:solidFill>
                  <a:srgbClr val="052E45"/>
                </a:solidFill>
                <a:latin typeface="Arial"/>
                <a:ea typeface="Arial"/>
                <a:cs typeface="Arial"/>
                <a:sym typeface="Arial"/>
              </a:rPr>
              <a:t>etc</a:t>
            </a:r>
            <a:endParaRPr lang="en-US" sz="1000" b="0" i="0" u="none" strike="noStrike" cap="none" err="1">
              <a:solidFill>
                <a:srgbClr val="052E45"/>
              </a:solidFill>
              <a:latin typeface="Arial"/>
              <a:ea typeface="Arial"/>
              <a:cs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2 - Trier et </a:t>
            </a:r>
            <a:r>
              <a:rPr lang="en-US" sz="1000" b="0" i="0" u="none" strike="noStrike" cap="none" err="1">
                <a:solidFill>
                  <a:srgbClr val="052E45"/>
                </a:solidFill>
                <a:latin typeface="Arial"/>
                <a:ea typeface="Arial"/>
                <a:cs typeface="Arial"/>
                <a:sym typeface="Arial"/>
              </a:rPr>
              <a:t>supprimer</a:t>
            </a:r>
            <a:r>
              <a:rPr lang="en-US" sz="1000" b="0" i="0" u="none" strike="noStrike" cap="none" dirty="0">
                <a:solidFill>
                  <a:srgbClr val="052E45"/>
                </a:solidFill>
                <a:latin typeface="Arial"/>
                <a:ea typeface="Arial"/>
                <a:cs typeface="Arial"/>
                <a:sym typeface="Arial"/>
              </a:rPr>
              <a:t> les </a:t>
            </a:r>
            <a:r>
              <a:rPr lang="en-US" sz="1000" b="0" i="0" u="none" strike="noStrike" cap="none" err="1">
                <a:solidFill>
                  <a:srgbClr val="052E45"/>
                </a:solidFill>
                <a:latin typeface="Arial"/>
                <a:ea typeface="Arial"/>
                <a:cs typeface="Arial"/>
                <a:sym typeface="Arial"/>
              </a:rPr>
              <a:t>enregistrements</a:t>
            </a:r>
            <a:r>
              <a:rPr lang="en-US" sz="1000" b="0" i="0" u="none" strike="noStrike" cap="none" dirty="0">
                <a:solidFill>
                  <a:srgbClr val="052E45"/>
                </a:solidFill>
                <a:latin typeface="Arial"/>
                <a:ea typeface="Arial"/>
                <a:cs typeface="Arial"/>
                <a:sym typeface="Arial"/>
              </a:rPr>
              <a:t>, documents </a:t>
            </a:r>
            <a:r>
              <a:rPr lang="en-US" sz="1000" b="0" i="0" u="none" strike="noStrike" cap="none" err="1">
                <a:solidFill>
                  <a:srgbClr val="052E45"/>
                </a:solidFill>
                <a:latin typeface="Arial"/>
                <a:ea typeface="Arial"/>
                <a:cs typeface="Arial"/>
                <a:sym typeface="Arial"/>
              </a:rPr>
              <a:t>téléchargés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etc</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devenus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inutiles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les </a:t>
            </a:r>
            <a:r>
              <a:rPr lang="en-US" sz="1000" b="0" i="0" u="none" strike="noStrike" cap="none" err="1">
                <a:solidFill>
                  <a:srgbClr val="052E45"/>
                </a:solidFill>
                <a:latin typeface="Arial"/>
                <a:ea typeface="Arial"/>
                <a:cs typeface="Arial"/>
                <a:sym typeface="Arial"/>
              </a:rPr>
              <a:t>répertoires</a:t>
            </a:r>
            <a:r>
              <a:rPr lang="en-US" sz="1000" b="0" i="0" u="none" strike="noStrike" cap="none" dirty="0">
                <a:solidFill>
                  <a:srgbClr val="052E45"/>
                </a:solidFill>
                <a:latin typeface="Arial"/>
                <a:ea typeface="Arial"/>
                <a:cs typeface="Arial"/>
                <a:sym typeface="Arial"/>
              </a:rPr>
              <a:t> de </a:t>
            </a:r>
            <a:r>
              <a:rPr lang="en-US" sz="1000" b="0" i="0" u="none" strike="noStrike" cap="none" err="1">
                <a:solidFill>
                  <a:srgbClr val="052E45"/>
                </a:solidFill>
                <a:latin typeface="Arial"/>
                <a:ea typeface="Arial"/>
                <a:cs typeface="Arial"/>
                <a:sym typeface="Arial"/>
              </a:rPr>
              <a:t>fichiers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obsolètes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anciens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projets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etc</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en</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doublon</a:t>
            </a:r>
            <a:r>
              <a:rPr lang="en-US" sz="1000" b="0" i="0" u="none" strike="noStrike" cap="none" dirty="0">
                <a:solidFill>
                  <a:srgbClr val="052E45"/>
                </a:solidFill>
                <a:latin typeface="Arial"/>
                <a:ea typeface="Arial"/>
                <a:cs typeface="Arial"/>
                <a:sym typeface="Arial"/>
              </a:rPr>
              <a:t>.</a:t>
            </a:r>
            <a:endParaRPr lang="en-US" sz="10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3 - Faire </a:t>
            </a:r>
            <a:r>
              <a:rPr lang="en-US" sz="1000" b="0" i="0" u="none" strike="noStrike" cap="none" err="1">
                <a:solidFill>
                  <a:srgbClr val="052E45"/>
                </a:solidFill>
                <a:latin typeface="Arial"/>
                <a:ea typeface="Arial"/>
                <a:cs typeface="Arial"/>
                <a:sym typeface="Arial"/>
              </a:rPr>
              <a:t>une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sauvegarde</a:t>
            </a:r>
            <a:r>
              <a:rPr lang="en-US" sz="1000" b="0" i="0" u="none" strike="noStrike" cap="none" dirty="0">
                <a:solidFill>
                  <a:srgbClr val="052E45"/>
                </a:solidFill>
                <a:latin typeface="Arial"/>
                <a:ea typeface="Arial"/>
                <a:cs typeface="Arial"/>
                <a:sym typeface="Arial"/>
              </a:rPr>
              <a:t> sur un </a:t>
            </a:r>
            <a:r>
              <a:rPr lang="en-US" sz="1000" b="0" i="0" u="none" strike="noStrike" cap="none" err="1">
                <a:solidFill>
                  <a:srgbClr val="052E45"/>
                </a:solidFill>
                <a:latin typeface="Arial"/>
                <a:ea typeface="Arial"/>
                <a:cs typeface="Arial"/>
                <a:sym typeface="Arial"/>
              </a:rPr>
              <a:t>disque</a:t>
            </a:r>
            <a:r>
              <a:rPr lang="en-US" sz="1000" b="0" i="0" u="none" strike="noStrike" cap="none" dirty="0">
                <a:solidFill>
                  <a:srgbClr val="052E45"/>
                </a:solidFill>
                <a:latin typeface="Arial"/>
                <a:ea typeface="Arial"/>
                <a:cs typeface="Arial"/>
                <a:sym typeface="Arial"/>
              </a:rPr>
              <a:t> dur externe (</a:t>
            </a:r>
            <a:r>
              <a:rPr lang="en-US" sz="1000" b="0" i="0" u="none" strike="noStrike" cap="none" err="1">
                <a:solidFill>
                  <a:srgbClr val="052E45"/>
                </a:solidFill>
                <a:latin typeface="Arial"/>
                <a:ea typeface="Arial"/>
                <a:cs typeface="Arial"/>
                <a:sym typeface="Arial"/>
              </a:rPr>
              <a:t>déconnecté</a:t>
            </a:r>
            <a:r>
              <a:rPr lang="en-US" sz="1000" b="0" i="0" u="none" strike="noStrike" cap="none" dirty="0">
                <a:solidFill>
                  <a:srgbClr val="052E45"/>
                </a:solidFill>
                <a:latin typeface="Arial"/>
                <a:ea typeface="Arial"/>
                <a:cs typeface="Arial"/>
                <a:sym typeface="Arial"/>
              </a:rPr>
              <a:t> du réseau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PC </a:t>
            </a:r>
            <a:r>
              <a:rPr lang="en-US" sz="1000" b="0" i="0" u="none" strike="noStrike" cap="none" err="1">
                <a:solidFill>
                  <a:srgbClr val="052E45"/>
                </a:solidFill>
                <a:latin typeface="Arial"/>
                <a:ea typeface="Arial"/>
                <a:cs typeface="Arial"/>
                <a:sym typeface="Arial"/>
              </a:rPr>
              <a:t>lorsque</a:t>
            </a:r>
            <a:r>
              <a:rPr lang="en-US" sz="1000" b="0" i="0" u="none" strike="noStrike" cap="none" dirty="0">
                <a:solidFill>
                  <a:srgbClr val="052E45"/>
                </a:solidFill>
                <a:latin typeface="Arial"/>
                <a:ea typeface="Arial"/>
                <a:cs typeface="Arial"/>
                <a:sym typeface="Arial"/>
              </a:rPr>
              <a:t> vous </a:t>
            </a:r>
            <a:r>
              <a:rPr lang="en-US" sz="1000" b="0" i="0" u="none" strike="noStrike" cap="none" err="1">
                <a:solidFill>
                  <a:srgbClr val="052E45"/>
                </a:solidFill>
                <a:latin typeface="Arial"/>
                <a:ea typeface="Arial"/>
                <a:cs typeface="Arial"/>
                <a:sym typeface="Arial"/>
              </a:rPr>
              <a:t>n’en</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avez</a:t>
            </a:r>
            <a:r>
              <a:rPr lang="en-US" sz="1000" b="0" i="0" u="none" strike="noStrike" cap="none" dirty="0">
                <a:solidFill>
                  <a:srgbClr val="052E45"/>
                </a:solidFill>
                <a:latin typeface="Arial"/>
                <a:ea typeface="Arial"/>
                <a:cs typeface="Arial"/>
                <a:sym typeface="Arial"/>
              </a:rPr>
              <a:t> pas </a:t>
            </a:r>
            <a:r>
              <a:rPr lang="en-US" sz="1000" b="0" i="0" u="none" strike="noStrike" cap="none" err="1">
                <a:solidFill>
                  <a:srgbClr val="052E45"/>
                </a:solidFill>
                <a:latin typeface="Arial"/>
                <a:ea typeface="Arial"/>
                <a:cs typeface="Arial"/>
                <a:sym typeface="Arial"/>
              </a:rPr>
              <a:t>besoin</a:t>
            </a:r>
            <a:r>
              <a:rPr lang="en-US" sz="1000" b="0" i="0" u="none" strike="noStrike" cap="none" dirty="0">
                <a:solidFill>
                  <a:srgbClr val="052E45"/>
                </a:solidFill>
                <a:latin typeface="Arial"/>
                <a:ea typeface="Arial"/>
                <a:cs typeface="Arial"/>
                <a:sym typeface="Arial"/>
              </a:rPr>
              <a:t>) </a:t>
            </a:r>
            <a:endParaRPr lang="en-US" sz="1000" b="0" i="0" u="none" strike="noStrike" cap="none" dirty="0">
              <a:solidFill>
                <a:srgbClr val="052E45"/>
              </a:solidFill>
              <a:latin typeface="Arial"/>
              <a:ea typeface="Arial"/>
              <a:cs typeface="Arial"/>
            </a:endParaRPr>
          </a:p>
        </p:txBody>
      </p:sp>
      <p:sp>
        <p:nvSpPr>
          <p:cNvPr id="621" name="Google Shape;621;p44"/>
          <p:cNvSpPr/>
          <p:nvPr/>
        </p:nvSpPr>
        <p:spPr>
          <a:xfrm>
            <a:off x="4981263" y="3511800"/>
            <a:ext cx="3276600" cy="12510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52E45"/>
                </a:solidFill>
                <a:latin typeface="Poppins"/>
                <a:ea typeface="Poppins"/>
                <a:cs typeface="Poppins"/>
                <a:sym typeface="Poppins"/>
              </a:rPr>
              <a:t>Aller plus loin</a:t>
            </a:r>
            <a:endParaRPr sz="1500" b="1" i="0" u="none" strike="noStrike" cap="none">
              <a:solidFill>
                <a:srgbClr val="052E4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000"/>
              <a:buFont typeface="Arial"/>
              <a:buNone/>
            </a:pPr>
            <a:endParaRPr lang="fr-FR" sz="1000" b="1" i="0" u="none" strike="noStrike" cap="none" dirty="0">
              <a:solidFill>
                <a:srgbClr val="052E45"/>
              </a:solidFill>
              <a:latin typeface="Chau Philomene One"/>
              <a:ea typeface="Chau Philomene One"/>
              <a:cs typeface="Chau Philomene One"/>
            </a:endParaRPr>
          </a:p>
          <a:p>
            <a:pPr marL="0" marR="0" lvl="0" indent="0" algn="l"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1 - </a:t>
            </a:r>
            <a:r>
              <a:rPr lang="fr-FR" sz="1000" b="0" i="0" u="none" strike="noStrike" cap="none" dirty="0" err="1">
                <a:solidFill>
                  <a:srgbClr val="052E45"/>
                </a:solidFill>
                <a:latin typeface="Arial"/>
                <a:ea typeface="Arial"/>
                <a:cs typeface="Arial"/>
                <a:sym typeface="Arial"/>
              </a:rPr>
              <a:t>Analyser</a:t>
            </a:r>
            <a:r>
              <a:rPr lang="fr-FR" sz="1000" b="0" i="0" u="none" strike="noStrike" cap="none" dirty="0">
                <a:solidFill>
                  <a:srgbClr val="052E45"/>
                </a:solidFill>
                <a:latin typeface="Arial"/>
                <a:ea typeface="Arial"/>
                <a:cs typeface="Arial"/>
                <a:sym typeface="Arial"/>
              </a:rPr>
              <a:t> la </a:t>
            </a:r>
            <a:r>
              <a:rPr lang="fr-FR" sz="1000" b="0" i="0" u="none" strike="noStrike" cap="none" dirty="0" err="1">
                <a:solidFill>
                  <a:srgbClr val="052E45"/>
                </a:solidFill>
                <a:latin typeface="Arial"/>
                <a:ea typeface="Arial"/>
                <a:cs typeface="Arial"/>
                <a:sym typeface="Arial"/>
              </a:rPr>
              <a:t>typologie</a:t>
            </a:r>
            <a:r>
              <a:rPr lang="fr-FR" sz="1000" b="0" i="0" u="none" strike="noStrike" cap="none" dirty="0">
                <a:solidFill>
                  <a:srgbClr val="052E45"/>
                </a:solidFill>
                <a:latin typeface="Arial"/>
                <a:ea typeface="Arial"/>
                <a:cs typeface="Arial"/>
                <a:sym typeface="Arial"/>
              </a:rPr>
              <a:t> des </a:t>
            </a:r>
            <a:r>
              <a:rPr lang="fr-FR" sz="1000" b="0" i="0" u="none" strike="noStrike" cap="none" dirty="0" err="1">
                <a:solidFill>
                  <a:srgbClr val="052E45"/>
                </a:solidFill>
                <a:latin typeface="Arial"/>
                <a:ea typeface="Arial"/>
                <a:cs typeface="Arial"/>
                <a:sym typeface="Arial"/>
              </a:rPr>
              <a:t>fichiers</a:t>
            </a:r>
            <a:r>
              <a:rPr lang="fr-FR" sz="1000" b="0" i="0" u="none" strike="noStrike" cap="none" dirty="0">
                <a:solidFill>
                  <a:srgbClr val="052E45"/>
                </a:solidFill>
                <a:latin typeface="Arial"/>
                <a:ea typeface="Arial"/>
                <a:cs typeface="Arial"/>
                <a:sym typeface="Arial"/>
              </a:rPr>
              <a:t> à </a:t>
            </a:r>
            <a:r>
              <a:rPr lang="fr-FR" sz="1000" b="0" i="0" u="none" strike="noStrike" cap="none" dirty="0" err="1">
                <a:solidFill>
                  <a:srgbClr val="052E45"/>
                </a:solidFill>
                <a:latin typeface="Arial"/>
                <a:ea typeface="Arial"/>
                <a:cs typeface="Arial"/>
                <a:sym typeface="Arial"/>
              </a:rPr>
              <a:t>supprimer</a:t>
            </a:r>
            <a:endParaRPr lang="fr-FR" sz="1000" b="0" i="0" u="none" strike="noStrike" cap="none" dirty="0" err="1">
              <a:solidFill>
                <a:srgbClr val="052E45"/>
              </a:solidFill>
              <a:latin typeface="Arial"/>
              <a:ea typeface="Arial"/>
              <a:cs typeface="Arial"/>
            </a:endParaRPr>
          </a:p>
          <a:p>
            <a:pPr marL="0" marR="0" lvl="0" indent="0" algn="l"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2 - Identifier de </a:t>
            </a:r>
            <a:r>
              <a:rPr lang="fr-FR" sz="1000" b="0" i="0" u="none" strike="noStrike" cap="none" dirty="0" err="1">
                <a:solidFill>
                  <a:srgbClr val="052E45"/>
                </a:solidFill>
                <a:latin typeface="Arial"/>
                <a:ea typeface="Arial"/>
                <a:cs typeface="Arial"/>
                <a:sym typeface="Arial"/>
              </a:rPr>
              <a:t>meilleurs</a:t>
            </a:r>
            <a:r>
              <a:rPr lang="fr-FR" sz="1000" b="0" i="0" u="none" strike="noStrike" cap="none" dirty="0">
                <a:solidFill>
                  <a:srgbClr val="052E45"/>
                </a:solidFill>
                <a:latin typeface="Arial"/>
                <a:ea typeface="Arial"/>
                <a:cs typeface="Arial"/>
                <a:sym typeface="Arial"/>
              </a:rPr>
              <a:t> pratiques </a:t>
            </a:r>
            <a:r>
              <a:rPr lang="fr-FR" sz="1000" b="0" i="0" u="none" strike="noStrike" cap="none" dirty="0" err="1">
                <a:solidFill>
                  <a:srgbClr val="052E45"/>
                </a:solidFill>
                <a:latin typeface="Arial"/>
                <a:ea typeface="Arial"/>
                <a:cs typeface="Arial"/>
                <a:sym typeface="Arial"/>
              </a:rPr>
              <a:t>d’organisation</a:t>
            </a:r>
            <a:r>
              <a:rPr lang="fr-FR" sz="1000" b="0" i="0" u="none" strike="noStrike" cap="none" dirty="0">
                <a:solidFill>
                  <a:srgbClr val="052E45"/>
                </a:solidFill>
                <a:latin typeface="Arial"/>
                <a:ea typeface="Arial"/>
                <a:cs typeface="Arial"/>
                <a:sym typeface="Arial"/>
              </a:rPr>
              <a:t> de </a:t>
            </a:r>
            <a:r>
              <a:rPr lang="fr-FR" sz="1000" b="0" i="0" u="none" strike="noStrike" cap="none" dirty="0" err="1">
                <a:solidFill>
                  <a:srgbClr val="052E45"/>
                </a:solidFill>
                <a:latin typeface="Arial"/>
                <a:ea typeface="Arial"/>
                <a:cs typeface="Arial"/>
                <a:sym typeface="Arial"/>
              </a:rPr>
              <a:t>vos</a:t>
            </a:r>
            <a:r>
              <a:rPr lang="fr-FR" sz="1000" b="0" i="0" u="none" strike="noStrike" cap="none" dirty="0">
                <a:solidFill>
                  <a:srgbClr val="052E45"/>
                </a:solidFill>
                <a:latin typeface="Arial"/>
                <a:ea typeface="Arial"/>
                <a:cs typeface="Arial"/>
                <a:sym typeface="Arial"/>
              </a:rPr>
              <a:t> </a:t>
            </a:r>
            <a:r>
              <a:rPr lang="fr-FR" sz="1000" b="0" i="0" u="none" strike="noStrike" cap="none" dirty="0" err="1">
                <a:solidFill>
                  <a:srgbClr val="052E45"/>
                </a:solidFill>
                <a:latin typeface="Arial"/>
                <a:ea typeface="Arial"/>
                <a:cs typeface="Arial"/>
                <a:sym typeface="Arial"/>
              </a:rPr>
              <a:t>répertoires</a:t>
            </a:r>
            <a:r>
              <a:rPr lang="fr-FR" sz="1000" b="0" i="0" u="none" strike="noStrike" cap="none" dirty="0">
                <a:solidFill>
                  <a:srgbClr val="052E45"/>
                </a:solidFill>
                <a:latin typeface="Arial"/>
                <a:ea typeface="Arial"/>
                <a:cs typeface="Arial"/>
                <a:sym typeface="Arial"/>
              </a:rPr>
              <a:t> et </a:t>
            </a:r>
            <a:r>
              <a:rPr lang="fr-FR" sz="1000" b="0" i="0" u="none" strike="noStrike" cap="none" dirty="0" err="1">
                <a:solidFill>
                  <a:srgbClr val="052E45"/>
                </a:solidFill>
                <a:latin typeface="Arial"/>
                <a:ea typeface="Arial"/>
                <a:cs typeface="Arial"/>
                <a:sym typeface="Arial"/>
              </a:rPr>
              <a:t>sauvegardes</a:t>
            </a:r>
            <a:r>
              <a:rPr lang="fr-FR" sz="1000" b="0" i="0" u="none" strike="noStrike" cap="none" dirty="0">
                <a:solidFill>
                  <a:srgbClr val="052E45"/>
                </a:solidFill>
                <a:latin typeface="Arial"/>
                <a:ea typeface="Arial"/>
                <a:cs typeface="Arial"/>
                <a:sym typeface="Arial"/>
              </a:rPr>
              <a:t> pour limiter les </a:t>
            </a:r>
            <a:r>
              <a:rPr lang="fr-FR" sz="1000" b="0" i="0" u="none" strike="noStrike" cap="none" dirty="0" err="1">
                <a:solidFill>
                  <a:srgbClr val="052E45"/>
                </a:solidFill>
                <a:latin typeface="Arial"/>
                <a:ea typeface="Arial"/>
                <a:cs typeface="Arial"/>
                <a:sym typeface="Arial"/>
              </a:rPr>
              <a:t>doublons</a:t>
            </a:r>
            <a:endParaRPr lang="fr-FR" sz="1000" b="0" i="0" u="none" strike="noStrike" cap="none" dirty="0" err="1">
              <a:solidFill>
                <a:srgbClr val="052E45"/>
              </a:solidFill>
              <a:latin typeface="Arial"/>
              <a:ea typeface="Arial"/>
              <a:cs typeface="Arial"/>
            </a:endParaRPr>
          </a:p>
          <a:p>
            <a:pPr marL="0" marR="0" lvl="0" indent="0" algn="l" rtl="0">
              <a:lnSpc>
                <a:spcPct val="100000"/>
              </a:lnSpc>
              <a:spcBef>
                <a:spcPts val="0"/>
              </a:spcBef>
              <a:spcAft>
                <a:spcPts val="0"/>
              </a:spcAft>
              <a:buClr>
                <a:schemeClr val="dk1"/>
              </a:buClr>
              <a:buSzPts val="1000"/>
              <a:buFont typeface="Arial"/>
              <a:buNone/>
            </a:pPr>
            <a:r>
              <a:rPr lang="fr-FR" sz="1000" b="0" i="0" u="none" strike="noStrike" cap="none" dirty="0">
                <a:solidFill>
                  <a:srgbClr val="052E45"/>
                </a:solidFill>
                <a:latin typeface="Arial"/>
                <a:ea typeface="Arial"/>
                <a:cs typeface="Arial"/>
                <a:sym typeface="Arial"/>
              </a:rPr>
              <a:t>3 - Lancer un </a:t>
            </a:r>
            <a:r>
              <a:rPr lang="fr-FR" sz="1000" b="0" i="0" u="none" strike="noStrike" cap="none" dirty="0" err="1">
                <a:solidFill>
                  <a:srgbClr val="052E45"/>
                </a:solidFill>
                <a:latin typeface="Arial"/>
                <a:ea typeface="Arial"/>
                <a:cs typeface="Arial"/>
                <a:sym typeface="Arial"/>
              </a:rPr>
              <a:t>nettoyage</a:t>
            </a:r>
            <a:r>
              <a:rPr lang="fr-FR" sz="1000" b="0" i="0" u="none" strike="noStrike" cap="none" dirty="0">
                <a:solidFill>
                  <a:srgbClr val="052E45"/>
                </a:solidFill>
                <a:latin typeface="Arial"/>
                <a:ea typeface="Arial"/>
                <a:cs typeface="Arial"/>
                <a:sym typeface="Arial"/>
              </a:rPr>
              <a:t> de </a:t>
            </a:r>
            <a:r>
              <a:rPr lang="fr-FR" sz="1000" b="0" i="0" u="none" strike="noStrike" cap="none" dirty="0" err="1">
                <a:solidFill>
                  <a:srgbClr val="052E45"/>
                </a:solidFill>
                <a:latin typeface="Arial"/>
                <a:ea typeface="Arial"/>
                <a:cs typeface="Arial"/>
                <a:sym typeface="Arial"/>
              </a:rPr>
              <a:t>disque</a:t>
            </a:r>
            <a:endParaRPr lang="fr-FR" sz="1000" b="0" i="0" u="none" strike="noStrike" cap="none" dirty="0" err="1">
              <a:solidFill>
                <a:srgbClr val="052E45"/>
              </a:solidFill>
              <a:latin typeface="Arial"/>
              <a:ea typeface="Arial"/>
              <a:cs typeface="Arial"/>
            </a:endParaRPr>
          </a:p>
          <a:p>
            <a:pPr marL="0" marR="0" lvl="0" indent="0" algn="l" rtl="0">
              <a:lnSpc>
                <a:spcPct val="100000"/>
              </a:lnSpc>
              <a:spcBef>
                <a:spcPts val="0"/>
              </a:spcBef>
              <a:spcAft>
                <a:spcPts val="0"/>
              </a:spcAft>
              <a:buClr>
                <a:srgbClr val="000000"/>
              </a:buClr>
              <a:buSzPts val="1000"/>
              <a:buFont typeface="Arial"/>
              <a:buNone/>
            </a:pPr>
            <a:endParaRPr lang="fr-FR" sz="10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rgbClr val="000000"/>
              </a:buClr>
              <a:buSzPts val="1000"/>
              <a:buFont typeface="Arial"/>
              <a:buNone/>
            </a:pPr>
            <a:endParaRPr lang="fr-FR" sz="1000" b="0" i="0" u="none" strike="noStrike" cap="none" dirty="0">
              <a:solidFill>
                <a:srgbClr val="052E45"/>
              </a:solidFill>
              <a:latin typeface="Arial"/>
              <a:ea typeface="Arial"/>
              <a:cs typeface="Arial"/>
            </a:endParaRPr>
          </a:p>
        </p:txBody>
      </p:sp>
      <p:sp>
        <p:nvSpPr>
          <p:cNvPr id="622" name="Google Shape;622;p44"/>
          <p:cNvSpPr/>
          <p:nvPr/>
        </p:nvSpPr>
        <p:spPr>
          <a:xfrm>
            <a:off x="336240" y="1648080"/>
            <a:ext cx="2757900" cy="17160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52E45"/>
                </a:solidFill>
                <a:latin typeface="Poppins"/>
                <a:ea typeface="Poppins"/>
                <a:cs typeface="Poppins"/>
                <a:sym typeface="Poppins"/>
              </a:rPr>
              <a:t>Trier et ranger </a:t>
            </a:r>
            <a:r>
              <a:rPr lang="en-US" sz="1500" b="1" i="0" u="none" strike="noStrike" cap="none" dirty="0" err="1">
                <a:solidFill>
                  <a:srgbClr val="052E45"/>
                </a:solidFill>
                <a:latin typeface="Poppins"/>
                <a:ea typeface="Poppins"/>
                <a:cs typeface="Poppins"/>
                <a:sym typeface="Poppins"/>
              </a:rPr>
              <a:t>ses</a:t>
            </a:r>
            <a:r>
              <a:rPr lang="en-US" sz="1500" b="1" i="0" u="none" strike="noStrike" cap="none">
                <a:solidFill>
                  <a:srgbClr val="052E45"/>
                </a:solidFill>
                <a:latin typeface="Poppins"/>
                <a:ea typeface="Poppins"/>
                <a:cs typeface="Poppins"/>
                <a:sym typeface="Poppins"/>
              </a:rPr>
              <a:t> </a:t>
            </a:r>
            <a:r>
              <a:rPr lang="en-US" sz="1500" b="1" i="0" u="none" strike="noStrike" cap="none" dirty="0" err="1">
                <a:solidFill>
                  <a:srgbClr val="052E45"/>
                </a:solidFill>
                <a:latin typeface="Poppins"/>
                <a:ea typeface="Poppins"/>
                <a:cs typeface="Poppins"/>
                <a:sym typeface="Poppins"/>
              </a:rPr>
              <a:t>fichiers</a:t>
            </a:r>
            <a:endParaRPr lang="en-US" sz="1500" b="1" i="0" u="none" strike="noStrike" cap="none">
              <a:solidFill>
                <a:srgbClr val="052E45"/>
              </a:solidFill>
              <a:latin typeface="Poppins"/>
              <a:ea typeface="Poppins"/>
              <a:cs typeface="Poppins"/>
            </a:endParaRPr>
          </a:p>
          <a:p>
            <a:pPr marL="0" marR="0" lvl="0" indent="0" algn="l" rtl="0">
              <a:lnSpc>
                <a:spcPct val="100000"/>
              </a:lnSpc>
              <a:spcBef>
                <a:spcPts val="0"/>
              </a:spcBef>
              <a:spcAft>
                <a:spcPts val="0"/>
              </a:spcAft>
              <a:buClr>
                <a:srgbClr val="000000"/>
              </a:buClr>
              <a:buSzPts val="1000"/>
              <a:buFont typeface="Arial"/>
              <a:buNone/>
            </a:pPr>
            <a:endParaRPr lang="en-US" sz="1000" b="1" i="0" u="none" strike="noStrike" cap="none" dirty="0">
              <a:solidFill>
                <a:srgbClr val="052E45"/>
              </a:solidFill>
              <a:latin typeface="Chau Philomene One"/>
              <a:ea typeface="Chau Philomene One"/>
              <a:cs typeface="Chau Philomene One"/>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1 - </a:t>
            </a:r>
            <a:r>
              <a:rPr lang="en-US" sz="1000" b="0" i="0" u="none" strike="noStrike" cap="none" dirty="0" err="1">
                <a:solidFill>
                  <a:srgbClr val="052E45"/>
                </a:solidFill>
                <a:latin typeface="Arial"/>
                <a:ea typeface="Arial"/>
                <a:cs typeface="Arial"/>
                <a:sym typeface="Arial"/>
              </a:rPr>
              <a:t>Ouvrir</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vos</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fichiers</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demandez</a:t>
            </a:r>
            <a:r>
              <a:rPr lang="en-US" sz="1000" b="0" i="0" u="none" strike="noStrike" cap="none" dirty="0">
                <a:solidFill>
                  <a:srgbClr val="052E45"/>
                </a:solidFill>
                <a:latin typeface="Arial"/>
                <a:ea typeface="Arial"/>
                <a:cs typeface="Arial"/>
                <a:sym typeface="Arial"/>
              </a:rPr>
              <a:t>-vous </a:t>
            </a:r>
            <a:r>
              <a:rPr lang="en-US" sz="1000" b="0" i="0" u="none" strike="noStrike" cap="none" dirty="0" err="1">
                <a:solidFill>
                  <a:srgbClr val="052E45"/>
                </a:solidFill>
                <a:latin typeface="Arial"/>
                <a:ea typeface="Arial"/>
                <a:cs typeface="Arial"/>
                <a:sym typeface="Arial"/>
              </a:rPr>
              <a:t>s’ils</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sont</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toujours</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vraiment</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utiles</a:t>
            </a:r>
            <a:r>
              <a:rPr lang="en-US" sz="1000" b="0" i="0" u="none" strike="noStrike" cap="none" dirty="0">
                <a:solidFill>
                  <a:srgbClr val="052E45"/>
                </a:solidFill>
                <a:latin typeface="Arial"/>
                <a:ea typeface="Arial"/>
                <a:cs typeface="Arial"/>
                <a:sym typeface="Arial"/>
              </a:rPr>
              <a:t> ?*</a:t>
            </a:r>
            <a:endParaRPr lang="en-US" sz="1000" b="0" i="0" u="none" strike="noStrike" cap="none">
              <a:solidFill>
                <a:srgbClr val="052E45"/>
              </a:solidFill>
              <a:latin typeface="Arial"/>
              <a:ea typeface="Arial"/>
              <a:cs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2 - </a:t>
            </a:r>
            <a:r>
              <a:rPr lang="en-US" sz="1000" b="0" i="0" u="none" strike="noStrike" cap="none" dirty="0" err="1">
                <a:solidFill>
                  <a:srgbClr val="052E45"/>
                </a:solidFill>
                <a:latin typeface="Arial"/>
                <a:ea typeface="Arial"/>
                <a:cs typeface="Arial"/>
                <a:sym typeface="Arial"/>
              </a:rPr>
              <a:t>Libérer</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votre</a:t>
            </a:r>
            <a:r>
              <a:rPr lang="en-US" sz="1000" b="0" i="0" u="none" strike="noStrike" cap="none" dirty="0">
                <a:solidFill>
                  <a:srgbClr val="052E45"/>
                </a:solidFill>
                <a:latin typeface="Arial"/>
                <a:ea typeface="Arial"/>
                <a:cs typeface="Arial"/>
                <a:sym typeface="Arial"/>
              </a:rPr>
              <a:t> bureau et </a:t>
            </a:r>
            <a:r>
              <a:rPr lang="en-US" sz="1000" b="0" i="0" u="none" strike="noStrike" cap="none" dirty="0" err="1">
                <a:solidFill>
                  <a:srgbClr val="052E45"/>
                </a:solidFill>
                <a:latin typeface="Arial"/>
                <a:ea typeface="Arial"/>
                <a:cs typeface="Arial"/>
                <a:sym typeface="Arial"/>
              </a:rPr>
              <a:t>organiser</a:t>
            </a:r>
            <a:r>
              <a:rPr lang="en-US" sz="1000" b="0" i="0" u="none" strike="noStrike" cap="none" dirty="0">
                <a:solidFill>
                  <a:srgbClr val="052E45"/>
                </a:solidFill>
                <a:latin typeface="Arial"/>
                <a:ea typeface="Arial"/>
                <a:cs typeface="Arial"/>
                <a:sym typeface="Arial"/>
              </a:rPr>
              <a:t> ensuite </a:t>
            </a:r>
            <a:r>
              <a:rPr lang="en-US" sz="1000" b="0" i="0" u="none" strike="noStrike" cap="none" dirty="0" err="1">
                <a:solidFill>
                  <a:srgbClr val="052E45"/>
                </a:solidFill>
                <a:latin typeface="Arial"/>
                <a:ea typeface="Arial"/>
                <a:cs typeface="Arial"/>
                <a:sym typeface="Arial"/>
              </a:rPr>
              <a:t>vos</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fichiers</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en</a:t>
            </a:r>
            <a:r>
              <a:rPr lang="en-US" sz="1000" b="0" i="0" u="none" strike="noStrike" cap="none" dirty="0">
                <a:solidFill>
                  <a:srgbClr val="052E45"/>
                </a:solidFill>
                <a:latin typeface="Arial"/>
                <a:ea typeface="Arial"/>
                <a:cs typeface="Arial"/>
                <a:sym typeface="Arial"/>
              </a:rPr>
              <a:t> dossiers pour y voir plus </a:t>
            </a:r>
            <a:r>
              <a:rPr lang="en-US" sz="1000" b="0" i="0" u="none" strike="noStrike" cap="none" dirty="0" err="1">
                <a:solidFill>
                  <a:srgbClr val="052E45"/>
                </a:solidFill>
                <a:latin typeface="Arial"/>
                <a:ea typeface="Arial"/>
                <a:cs typeface="Arial"/>
                <a:sym typeface="Arial"/>
              </a:rPr>
              <a:t>clair</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mettre</a:t>
            </a:r>
            <a:r>
              <a:rPr lang="en-US" sz="1000" b="0" i="0" u="none" strike="noStrike" cap="none" dirty="0">
                <a:solidFill>
                  <a:srgbClr val="052E45"/>
                </a:solidFill>
                <a:latin typeface="Arial"/>
                <a:ea typeface="Arial"/>
                <a:cs typeface="Arial"/>
                <a:sym typeface="Arial"/>
              </a:rPr>
              <a:t> </a:t>
            </a:r>
            <a:r>
              <a:rPr lang="en-US" sz="1000" b="0" i="0" u="none" strike="noStrike" cap="none" dirty="0" err="1">
                <a:solidFill>
                  <a:srgbClr val="052E45"/>
                </a:solidFill>
                <a:latin typeface="Arial"/>
                <a:ea typeface="Arial"/>
                <a:cs typeface="Arial"/>
                <a:sym typeface="Arial"/>
              </a:rPr>
              <a:t>moins</a:t>
            </a:r>
            <a:r>
              <a:rPr lang="en-US" sz="1000" b="0" i="0" u="none" strike="noStrike" cap="none" dirty="0">
                <a:solidFill>
                  <a:srgbClr val="052E45"/>
                </a:solidFill>
                <a:latin typeface="Arial"/>
                <a:ea typeface="Arial"/>
                <a:cs typeface="Arial"/>
                <a:sym typeface="Arial"/>
              </a:rPr>
              <a:t> de temps à les </a:t>
            </a:r>
            <a:r>
              <a:rPr lang="en-US" sz="1000" b="0" i="0" u="none" strike="noStrike" cap="none" dirty="0" err="1">
                <a:solidFill>
                  <a:srgbClr val="052E45"/>
                </a:solidFill>
                <a:latin typeface="Arial"/>
                <a:ea typeface="Arial"/>
                <a:cs typeface="Arial"/>
                <a:sym typeface="Arial"/>
              </a:rPr>
              <a:t>rechercher</a:t>
            </a:r>
            <a:endParaRPr lang="en-US" sz="1000" b="0" i="0" u="none" strike="noStrike" cap="none">
              <a:solidFill>
                <a:srgbClr val="052E45"/>
              </a:solidFill>
              <a:latin typeface="Arial"/>
              <a:ea typeface="Arial"/>
              <a:cs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3 - Et on </a:t>
            </a:r>
            <a:r>
              <a:rPr lang="en-US" sz="1000" b="0" i="0" u="none" strike="noStrike" cap="none" dirty="0" err="1">
                <a:solidFill>
                  <a:srgbClr val="052E45"/>
                </a:solidFill>
                <a:latin typeface="Arial"/>
                <a:ea typeface="Arial"/>
                <a:cs typeface="Arial"/>
                <a:sym typeface="Arial"/>
              </a:rPr>
              <a:t>n’oublie</a:t>
            </a:r>
            <a:r>
              <a:rPr lang="en-US" sz="1000" b="0" i="0" u="none" strike="noStrike" cap="none" dirty="0">
                <a:solidFill>
                  <a:srgbClr val="052E45"/>
                </a:solidFill>
                <a:latin typeface="Arial"/>
                <a:ea typeface="Arial"/>
                <a:cs typeface="Arial"/>
                <a:sym typeface="Arial"/>
              </a:rPr>
              <a:t> pas de </a:t>
            </a:r>
            <a:r>
              <a:rPr lang="en-US" sz="1000" b="0" i="0" u="none" strike="noStrike" cap="none" dirty="0" err="1">
                <a:solidFill>
                  <a:srgbClr val="052E45"/>
                </a:solidFill>
                <a:latin typeface="Arial"/>
                <a:ea typeface="Arial"/>
                <a:cs typeface="Arial"/>
                <a:sym typeface="Arial"/>
              </a:rPr>
              <a:t>vider</a:t>
            </a:r>
            <a:r>
              <a:rPr lang="en-US" sz="1000" b="0" i="0" u="none" strike="noStrike" cap="none" dirty="0">
                <a:solidFill>
                  <a:srgbClr val="052E45"/>
                </a:solidFill>
                <a:latin typeface="Arial"/>
                <a:ea typeface="Arial"/>
                <a:cs typeface="Arial"/>
                <a:sym typeface="Arial"/>
              </a:rPr>
              <a:t> la corbeille bien </a:t>
            </a:r>
            <a:r>
              <a:rPr lang="en-US" sz="1000" b="0" i="0" u="none" strike="noStrike" cap="none" dirty="0" err="1">
                <a:solidFill>
                  <a:srgbClr val="052E45"/>
                </a:solidFill>
                <a:latin typeface="Arial"/>
                <a:ea typeface="Arial"/>
                <a:cs typeface="Arial"/>
                <a:sym typeface="Arial"/>
              </a:rPr>
              <a:t>sûr</a:t>
            </a:r>
            <a:endParaRPr lang="en-US" sz="1000" b="0" i="0" u="none" strike="noStrike" cap="none">
              <a:solidFill>
                <a:srgbClr val="052E45"/>
              </a:solidFill>
              <a:latin typeface="Arial"/>
              <a:ea typeface="Arial"/>
              <a:cs typeface="Arial"/>
            </a:endParaRPr>
          </a:p>
        </p:txBody>
      </p:sp>
      <p:sp>
        <p:nvSpPr>
          <p:cNvPr id="623" name="Google Shape;623;p44"/>
          <p:cNvSpPr/>
          <p:nvPr/>
        </p:nvSpPr>
        <p:spPr>
          <a:xfrm>
            <a:off x="488700" y="4038600"/>
            <a:ext cx="2787900" cy="7242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dirty="0">
                <a:solidFill>
                  <a:srgbClr val="E7639B"/>
                </a:solidFill>
                <a:latin typeface="Arial"/>
                <a:ea typeface="Arial"/>
                <a:cs typeface="Arial"/>
                <a:sym typeface="Arial"/>
              </a:rPr>
              <a:t>*En </a:t>
            </a:r>
            <a:r>
              <a:rPr lang="en-US" sz="1000" b="0" i="1" u="none" strike="noStrike" cap="none" err="1">
                <a:solidFill>
                  <a:srgbClr val="E7639B"/>
                </a:solidFill>
                <a:latin typeface="Arial"/>
                <a:ea typeface="Arial"/>
                <a:cs typeface="Arial"/>
                <a:sym typeface="Arial"/>
              </a:rPr>
              <a:t>entreprise</a:t>
            </a:r>
            <a:r>
              <a:rPr lang="en-US" sz="1000" b="0" i="1" u="none" strike="noStrike" cap="none" dirty="0">
                <a:solidFill>
                  <a:srgbClr val="E7639B"/>
                </a:solidFill>
                <a:latin typeface="Arial"/>
                <a:ea typeface="Arial"/>
                <a:cs typeface="Arial"/>
                <a:sym typeface="Arial"/>
              </a:rPr>
              <a:t>, on se </a:t>
            </a:r>
            <a:r>
              <a:rPr lang="en-US" sz="1000" b="0" i="1" u="none" strike="noStrike" cap="none" err="1">
                <a:solidFill>
                  <a:srgbClr val="E7639B"/>
                </a:solidFill>
                <a:latin typeface="Arial"/>
                <a:ea typeface="Arial"/>
                <a:cs typeface="Arial"/>
                <a:sym typeface="Arial"/>
              </a:rPr>
              <a:t>réfère</a:t>
            </a:r>
            <a:r>
              <a:rPr lang="en-US" sz="1000" b="0" i="1" u="none" strike="noStrike" cap="none" dirty="0">
                <a:solidFill>
                  <a:srgbClr val="E7639B"/>
                </a:solidFill>
                <a:latin typeface="Arial"/>
                <a:ea typeface="Arial"/>
                <a:cs typeface="Arial"/>
                <a:sym typeface="Arial"/>
              </a:rPr>
              <a:t> aux </a:t>
            </a:r>
            <a:r>
              <a:rPr lang="en-US" sz="1000" b="0" i="1" u="none" strike="noStrike" cap="none" err="1">
                <a:solidFill>
                  <a:srgbClr val="E7639B"/>
                </a:solidFill>
                <a:latin typeface="Arial"/>
                <a:ea typeface="Arial"/>
                <a:cs typeface="Arial"/>
                <a:sym typeface="Arial"/>
              </a:rPr>
              <a:t>règles</a:t>
            </a:r>
            <a:r>
              <a:rPr lang="en-US" sz="1000" b="0" i="1" u="none" strike="noStrike" cap="none" dirty="0">
                <a:solidFill>
                  <a:srgbClr val="E7639B"/>
                </a:solidFill>
                <a:latin typeface="Arial"/>
                <a:ea typeface="Arial"/>
                <a:cs typeface="Arial"/>
                <a:sym typeface="Arial"/>
              </a:rPr>
              <a:t> de conservation des documents (</a:t>
            </a:r>
            <a:r>
              <a:rPr lang="en-US" sz="1000" b="0" i="1" u="none" strike="noStrike" cap="none" err="1">
                <a:solidFill>
                  <a:srgbClr val="E7639B"/>
                </a:solidFill>
                <a:latin typeface="Arial"/>
                <a:ea typeface="Arial"/>
                <a:cs typeface="Arial"/>
                <a:sym typeface="Arial"/>
              </a:rPr>
              <a:t>règles</a:t>
            </a:r>
            <a:r>
              <a:rPr lang="en-US" sz="1000" b="0" i="1" u="none" strike="noStrike" cap="none" dirty="0">
                <a:solidFill>
                  <a:srgbClr val="E7639B"/>
                </a:solidFill>
                <a:latin typeface="Arial"/>
                <a:ea typeface="Arial"/>
                <a:cs typeface="Arial"/>
                <a:sym typeface="Arial"/>
              </a:rPr>
              <a:t> RGPD à </a:t>
            </a:r>
            <a:r>
              <a:rPr lang="en-US" sz="1000" b="0" i="1" u="none" strike="noStrike" cap="none" err="1">
                <a:solidFill>
                  <a:srgbClr val="E7639B"/>
                </a:solidFill>
                <a:latin typeface="Arial"/>
                <a:ea typeface="Arial"/>
                <a:cs typeface="Arial"/>
                <a:sym typeface="Arial"/>
              </a:rPr>
              <a:t>l’appui</a:t>
            </a:r>
            <a:r>
              <a:rPr lang="en-US" sz="1000" b="0" i="1" u="none" strike="noStrike" cap="none" dirty="0">
                <a:solidFill>
                  <a:srgbClr val="E7639B"/>
                </a:solidFill>
                <a:latin typeface="Arial"/>
                <a:ea typeface="Arial"/>
                <a:cs typeface="Arial"/>
                <a:sym typeface="Arial"/>
              </a:rPr>
              <a:t>), </a:t>
            </a:r>
            <a:r>
              <a:rPr lang="en-US" sz="1000" b="0" i="1" u="none" strike="noStrike" cap="none" err="1">
                <a:solidFill>
                  <a:srgbClr val="E7639B"/>
                </a:solidFill>
                <a:latin typeface="Arial"/>
                <a:ea typeface="Arial"/>
                <a:cs typeface="Arial"/>
                <a:sym typeface="Arial"/>
              </a:rPr>
              <a:t>en</a:t>
            </a:r>
            <a:r>
              <a:rPr lang="en-US" sz="1000" b="0" i="1" u="none" strike="noStrike" cap="none" dirty="0">
                <a:solidFill>
                  <a:srgbClr val="E7639B"/>
                </a:solidFill>
                <a:latin typeface="Arial"/>
                <a:ea typeface="Arial"/>
                <a:cs typeface="Arial"/>
                <a:sym typeface="Arial"/>
              </a:rPr>
              <a:t> </a:t>
            </a:r>
            <a:r>
              <a:rPr lang="en-US" sz="1000" b="0" i="1" u="none" strike="noStrike" cap="none" err="1">
                <a:solidFill>
                  <a:srgbClr val="E7639B"/>
                </a:solidFill>
                <a:latin typeface="Arial"/>
                <a:ea typeface="Arial"/>
                <a:cs typeface="Arial"/>
                <a:sym typeface="Arial"/>
              </a:rPr>
              <a:t>collectivité</a:t>
            </a:r>
            <a:r>
              <a:rPr lang="en-US" sz="1000" b="0" i="1" u="none" strike="noStrike" cap="none" dirty="0">
                <a:solidFill>
                  <a:srgbClr val="E7639B"/>
                </a:solidFill>
                <a:latin typeface="Arial"/>
                <a:ea typeface="Arial"/>
                <a:cs typeface="Arial"/>
                <a:sym typeface="Arial"/>
              </a:rPr>
              <a:t>, on </a:t>
            </a:r>
            <a:r>
              <a:rPr lang="en-US" sz="1000" b="0" i="1" u="none" strike="noStrike" cap="none" err="1">
                <a:solidFill>
                  <a:srgbClr val="E7639B"/>
                </a:solidFill>
                <a:latin typeface="Arial"/>
                <a:ea typeface="Arial"/>
                <a:cs typeface="Arial"/>
                <a:sym typeface="Arial"/>
              </a:rPr>
              <a:t>vérifie</a:t>
            </a:r>
            <a:r>
              <a:rPr lang="en-US" sz="1000" b="0" i="1" u="none" strike="noStrike" cap="none" dirty="0">
                <a:solidFill>
                  <a:srgbClr val="E7639B"/>
                </a:solidFill>
                <a:latin typeface="Arial"/>
                <a:ea typeface="Arial"/>
                <a:cs typeface="Arial"/>
                <a:sym typeface="Arial"/>
              </a:rPr>
              <a:t> la date </a:t>
            </a:r>
            <a:r>
              <a:rPr lang="en-US" sz="1000" b="0" i="1" u="none" strike="noStrike" cap="none" err="1">
                <a:solidFill>
                  <a:srgbClr val="E7639B"/>
                </a:solidFill>
                <a:latin typeface="Arial"/>
                <a:ea typeface="Arial"/>
                <a:cs typeface="Arial"/>
                <a:sym typeface="Arial"/>
              </a:rPr>
              <a:t>d’utilité</a:t>
            </a:r>
            <a:r>
              <a:rPr lang="en-US" sz="1000" b="0" i="1" u="none" strike="noStrike" cap="none" dirty="0">
                <a:solidFill>
                  <a:srgbClr val="E7639B"/>
                </a:solidFill>
                <a:latin typeface="Arial"/>
                <a:ea typeface="Arial"/>
                <a:cs typeface="Arial"/>
                <a:sym typeface="Arial"/>
              </a:rPr>
              <a:t> administrative et/</a:t>
            </a:r>
            <a:r>
              <a:rPr lang="en-US" sz="1000" b="0" i="1" u="none" strike="noStrike" cap="none" err="1">
                <a:solidFill>
                  <a:srgbClr val="E7639B"/>
                </a:solidFill>
                <a:latin typeface="Arial"/>
                <a:ea typeface="Arial"/>
                <a:cs typeface="Arial"/>
                <a:sym typeface="Arial"/>
              </a:rPr>
              <a:t>ou</a:t>
            </a:r>
            <a:r>
              <a:rPr lang="en-US" sz="1000" b="0" i="1" u="none" strike="noStrike" cap="none" dirty="0">
                <a:solidFill>
                  <a:srgbClr val="E7639B"/>
                </a:solidFill>
                <a:latin typeface="Arial"/>
                <a:ea typeface="Arial"/>
                <a:cs typeface="Arial"/>
                <a:sym typeface="Arial"/>
              </a:rPr>
              <a:t> </a:t>
            </a:r>
            <a:r>
              <a:rPr lang="en-US" sz="1000" b="0" i="1" u="none" strike="noStrike" cap="none" err="1">
                <a:solidFill>
                  <a:srgbClr val="E7639B"/>
                </a:solidFill>
                <a:latin typeface="Arial"/>
                <a:ea typeface="Arial"/>
                <a:cs typeface="Arial"/>
                <a:sym typeface="Arial"/>
              </a:rPr>
              <a:t>l’intérêt</a:t>
            </a:r>
            <a:r>
              <a:rPr lang="en-US" sz="1000" b="0" i="1" u="none" strike="noStrike" cap="none" dirty="0">
                <a:solidFill>
                  <a:srgbClr val="E7639B"/>
                </a:solidFill>
                <a:latin typeface="Arial"/>
                <a:ea typeface="Arial"/>
                <a:cs typeface="Arial"/>
                <a:sym typeface="Arial"/>
              </a:rPr>
              <a:t> </a:t>
            </a:r>
            <a:r>
              <a:rPr lang="en-US" sz="1000" b="0" i="1" u="none" strike="noStrike" cap="none" err="1">
                <a:solidFill>
                  <a:srgbClr val="E7639B"/>
                </a:solidFill>
                <a:latin typeface="Arial"/>
                <a:ea typeface="Arial"/>
                <a:cs typeface="Arial"/>
                <a:sym typeface="Arial"/>
              </a:rPr>
              <a:t>historique</a:t>
            </a:r>
            <a:r>
              <a:rPr lang="en-US" sz="1000" b="0" i="1" u="none" strike="noStrike" cap="none" dirty="0">
                <a:solidFill>
                  <a:srgbClr val="E7639B"/>
                </a:solidFill>
                <a:latin typeface="Arial"/>
                <a:ea typeface="Arial"/>
                <a:cs typeface="Arial"/>
                <a:sym typeface="Arial"/>
              </a:rPr>
              <a:t>.</a:t>
            </a:r>
            <a:endParaRPr lang="fr-FR" sz="1000" b="0" i="1" u="none" strike="noStrike" cap="none">
              <a:solidFill>
                <a:srgbClr val="E7639B"/>
              </a:solidFill>
              <a:latin typeface="Arial"/>
              <a:ea typeface="Arial"/>
              <a:cs typeface="Arial"/>
            </a:endParaRPr>
          </a:p>
        </p:txBody>
      </p:sp>
      <p:sp>
        <p:nvSpPr>
          <p:cNvPr id="625" name="Google Shape;625;p44"/>
          <p:cNvSpPr/>
          <p:nvPr/>
        </p:nvSpPr>
        <p:spPr>
          <a:xfrm>
            <a:off x="312300" y="406525"/>
            <a:ext cx="7281300" cy="8475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chemeClr val="dk1"/>
              </a:buClr>
              <a:buSzPts val="2300"/>
              <a:buFont typeface="Arial"/>
              <a:buNone/>
            </a:pPr>
            <a:r>
              <a:rPr lang="en-US" sz="2400" b="1">
                <a:solidFill>
                  <a:srgbClr val="052E45"/>
                </a:solidFill>
                <a:latin typeface="Poppins"/>
                <a:ea typeface="Poppins"/>
                <a:cs typeface="Poppins"/>
                <a:sym typeface="Poppins"/>
              </a:rPr>
              <a:t>Nettoyer son ordinateur</a:t>
            </a:r>
            <a:endParaRPr sz="2400" b="1" i="0" u="none" strike="noStrike" cap="none">
              <a:solidFill>
                <a:srgbClr val="052E45"/>
              </a:solidFill>
              <a:latin typeface="Poppins"/>
              <a:ea typeface="Poppins"/>
              <a:cs typeface="Poppins"/>
              <a:sym typeface="Poppins"/>
            </a:endParaRPr>
          </a:p>
        </p:txBody>
      </p:sp>
      <p:sp>
        <p:nvSpPr>
          <p:cNvPr id="626" name="Google Shape;626;p44"/>
          <p:cNvSpPr/>
          <p:nvPr/>
        </p:nvSpPr>
        <p:spPr>
          <a:xfrm>
            <a:off x="3275853" y="974708"/>
            <a:ext cx="2308500" cy="2323500"/>
          </a:xfrm>
          <a:prstGeom prst="ellipse">
            <a:avLst/>
          </a:prstGeom>
          <a:noFill/>
          <a:ln w="38150" cap="flat" cmpd="sng">
            <a:solidFill>
              <a:srgbClr val="E7639B"/>
            </a:solidFill>
            <a:prstDash val="dashDot"/>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7639B"/>
              </a:solidFill>
              <a:latin typeface="Arial"/>
              <a:ea typeface="Arial"/>
              <a:cs typeface="Arial"/>
              <a:sym typeface="Arial"/>
            </a:endParaRPr>
          </a:p>
        </p:txBody>
      </p:sp>
      <p:sp>
        <p:nvSpPr>
          <p:cNvPr id="627" name="Google Shape;627;p44"/>
          <p:cNvSpPr/>
          <p:nvPr/>
        </p:nvSpPr>
        <p:spPr>
          <a:xfrm>
            <a:off x="5226079" y="1354670"/>
            <a:ext cx="291600" cy="2934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2</a:t>
            </a:r>
            <a:endParaRPr sz="1400" b="0" i="0" u="none" strike="noStrike" cap="none">
              <a:solidFill>
                <a:schemeClr val="lt1"/>
              </a:solidFill>
              <a:latin typeface="Arial"/>
              <a:ea typeface="Arial"/>
              <a:cs typeface="Arial"/>
              <a:sym typeface="Arial"/>
            </a:endParaRPr>
          </a:p>
        </p:txBody>
      </p:sp>
      <p:sp>
        <p:nvSpPr>
          <p:cNvPr id="628" name="Google Shape;628;p44"/>
          <p:cNvSpPr/>
          <p:nvPr/>
        </p:nvSpPr>
        <p:spPr>
          <a:xfrm>
            <a:off x="4789064" y="3070682"/>
            <a:ext cx="291600" cy="2934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3</a:t>
            </a:r>
            <a:endParaRPr sz="1400" b="0" i="0" u="none" strike="noStrike" cap="none">
              <a:solidFill>
                <a:schemeClr val="lt1"/>
              </a:solidFill>
              <a:latin typeface="Arial"/>
              <a:ea typeface="Arial"/>
              <a:cs typeface="Arial"/>
              <a:sym typeface="Arial"/>
            </a:endParaRPr>
          </a:p>
        </p:txBody>
      </p:sp>
      <p:sp>
        <p:nvSpPr>
          <p:cNvPr id="629" name="Google Shape;629;p44"/>
          <p:cNvSpPr/>
          <p:nvPr/>
        </p:nvSpPr>
        <p:spPr>
          <a:xfrm>
            <a:off x="3151643" y="1669087"/>
            <a:ext cx="291600" cy="2934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1  </a:t>
            </a:r>
            <a:endParaRPr sz="1400" b="0" i="0" u="none" strike="noStrike" cap="none">
              <a:solidFill>
                <a:schemeClr val="lt1"/>
              </a:solidFill>
              <a:latin typeface="Arial"/>
              <a:ea typeface="Arial"/>
              <a:cs typeface="Arial"/>
              <a:sym typeface="Arial"/>
            </a:endParaRPr>
          </a:p>
        </p:txBody>
      </p:sp>
      <p:pic>
        <p:nvPicPr>
          <p:cNvPr id="4" name="Image 3" descr="Une image contenant ordinateur, ordinateur portable, Netbook, Périphérique de sortie&#10;&#10;Le contenu généré par l’IA peut être incorrect.">
            <a:extLst>
              <a:ext uri="{FF2B5EF4-FFF2-40B4-BE49-F238E27FC236}">
                <a16:creationId xmlns:a16="http://schemas.microsoft.com/office/drawing/2014/main" id="{A96C8F9A-A235-4676-2F9E-BE8406E568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6177" y="766122"/>
            <a:ext cx="3899564" cy="274121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3"/>
          <p:cNvSpPr/>
          <p:nvPr/>
        </p:nvSpPr>
        <p:spPr>
          <a:xfrm>
            <a:off x="497880" y="213475"/>
            <a:ext cx="7400100" cy="7614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rgbClr val="000000"/>
              </a:buClr>
              <a:buSzPts val="2300"/>
              <a:buFont typeface="Arial"/>
              <a:buNone/>
            </a:pPr>
            <a:r>
              <a:rPr lang="en-US" sz="2100" b="1" i="0" u="none" strike="noStrike" cap="none">
                <a:solidFill>
                  <a:srgbClr val="052E45"/>
                </a:solidFill>
                <a:latin typeface="Poppins"/>
                <a:ea typeface="Poppins"/>
                <a:cs typeface="Poppins"/>
                <a:sym typeface="Poppins"/>
              </a:rPr>
              <a:t>Pour la mesure d’impact de l’événement, merci d’indiquer à la fin de cet échange le poids des éléments que vous avez supprimés !</a:t>
            </a:r>
            <a:endParaRPr sz="2100" b="1" i="0" u="none" strike="noStrike" cap="none">
              <a:solidFill>
                <a:srgbClr val="052E45"/>
              </a:solidFill>
              <a:latin typeface="Poppins"/>
              <a:ea typeface="Poppins"/>
              <a:cs typeface="Poppins"/>
              <a:sym typeface="Poppins"/>
            </a:endParaRPr>
          </a:p>
        </p:txBody>
      </p:sp>
      <p:sp>
        <p:nvSpPr>
          <p:cNvPr id="613" name="Google Shape;613;p43"/>
          <p:cNvSpPr/>
          <p:nvPr/>
        </p:nvSpPr>
        <p:spPr>
          <a:xfrm>
            <a:off x="497874" y="1358225"/>
            <a:ext cx="8321700" cy="7614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300" u="none" strike="noStrike" cap="none" dirty="0">
                <a:solidFill>
                  <a:srgbClr val="052E45"/>
                </a:solidFill>
                <a:ea typeface="Poppins"/>
                <a:cs typeface="Poppins"/>
                <a:sym typeface="Poppins"/>
              </a:rPr>
              <a:t>Sur un </a:t>
            </a:r>
            <a:r>
              <a:rPr lang="en-US" sz="1300" u="none" strike="noStrike" cap="none" err="1">
                <a:solidFill>
                  <a:srgbClr val="052E45"/>
                </a:solidFill>
                <a:ea typeface="Poppins"/>
                <a:cs typeface="Poppins"/>
                <a:sym typeface="Poppins"/>
              </a:rPr>
              <a:t>ordinateur</a:t>
            </a:r>
            <a:r>
              <a:rPr lang="en-US" sz="1300" i="1" u="none" strike="noStrike" cap="none" dirty="0">
                <a:solidFill>
                  <a:srgbClr val="052E45"/>
                </a:solidFill>
                <a:ea typeface="Poppins"/>
                <a:cs typeface="Poppins"/>
                <a:sym typeface="Poppins"/>
              </a:rPr>
              <a:t>,</a:t>
            </a:r>
            <a:r>
              <a:rPr lang="en-US" sz="1300" i="0" u="none" strike="noStrike" cap="none" dirty="0">
                <a:solidFill>
                  <a:srgbClr val="052E45"/>
                </a:solidFill>
                <a:ea typeface="Poppins"/>
                <a:cs typeface="Poppins"/>
                <a:sym typeface="Poppins"/>
              </a:rPr>
              <a:t> on </a:t>
            </a:r>
            <a:r>
              <a:rPr lang="en-US" sz="1300" i="0" u="none" strike="noStrike" cap="none" err="1">
                <a:solidFill>
                  <a:srgbClr val="052E45"/>
                </a:solidFill>
                <a:ea typeface="Poppins"/>
                <a:cs typeface="Poppins"/>
                <a:sym typeface="Poppins"/>
              </a:rPr>
              <a:t>crée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simplement</a:t>
            </a:r>
            <a:r>
              <a:rPr lang="en-US" sz="1300" i="0" u="none" strike="noStrike" cap="none" dirty="0">
                <a:solidFill>
                  <a:srgbClr val="052E45"/>
                </a:solidFill>
                <a:ea typeface="Poppins"/>
                <a:cs typeface="Poppins"/>
                <a:sym typeface="Poppins"/>
              </a:rPr>
              <a:t> un </a:t>
            </a:r>
            <a:r>
              <a:rPr lang="en-US" sz="1300" i="0" u="none" strike="noStrike" cap="none" err="1">
                <a:solidFill>
                  <a:srgbClr val="052E45"/>
                </a:solidFill>
                <a:ea typeface="Poppins"/>
                <a:cs typeface="Poppins"/>
                <a:sym typeface="Poppins"/>
              </a:rPr>
              <a:t>répertoire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temporaire</a:t>
            </a:r>
            <a:r>
              <a:rPr lang="en-US" sz="1300" i="0" u="none" strike="noStrike" cap="none" dirty="0">
                <a:solidFill>
                  <a:srgbClr val="052E45"/>
                </a:solidFill>
                <a:ea typeface="Poppins"/>
                <a:cs typeface="Poppins"/>
                <a:sym typeface="Poppins"/>
              </a:rPr>
              <a:t> “Digital Cleanup” dans </a:t>
            </a:r>
            <a:r>
              <a:rPr lang="en-US" sz="1300" i="0" u="none" strike="noStrike" cap="none" err="1">
                <a:solidFill>
                  <a:srgbClr val="052E45"/>
                </a:solidFill>
                <a:ea typeface="Poppins"/>
                <a:cs typeface="Poppins"/>
                <a:sym typeface="Poppins"/>
              </a:rPr>
              <a:t>lequel</a:t>
            </a:r>
            <a:r>
              <a:rPr lang="en-US" sz="1300" i="0" u="none" strike="noStrike" cap="none" dirty="0">
                <a:solidFill>
                  <a:srgbClr val="052E45"/>
                </a:solidFill>
                <a:ea typeface="Poppins"/>
                <a:cs typeface="Poppins"/>
                <a:sym typeface="Poppins"/>
              </a:rPr>
              <a:t> on </a:t>
            </a:r>
            <a:r>
              <a:rPr lang="en-US" sz="1300" i="0" u="none" strike="noStrike" cap="none" err="1">
                <a:solidFill>
                  <a:srgbClr val="052E45"/>
                </a:solidFill>
                <a:ea typeface="Poppins"/>
                <a:cs typeface="Poppins"/>
                <a:sym typeface="Poppins"/>
              </a:rPr>
              <a:t>glissera</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tous</a:t>
            </a:r>
            <a:r>
              <a:rPr lang="en-US" sz="1300" i="0" u="none" strike="noStrike" cap="none" dirty="0">
                <a:solidFill>
                  <a:srgbClr val="052E45"/>
                </a:solidFill>
                <a:ea typeface="Poppins"/>
                <a:cs typeface="Poppins"/>
                <a:sym typeface="Poppins"/>
              </a:rPr>
              <a:t> les </a:t>
            </a:r>
            <a:r>
              <a:rPr lang="en-US" sz="1300" i="0" u="none" strike="noStrike" cap="none" err="1">
                <a:solidFill>
                  <a:srgbClr val="052E45"/>
                </a:solidFill>
                <a:ea typeface="Poppins"/>
                <a:cs typeface="Poppins"/>
                <a:sym typeface="Poppins"/>
              </a:rPr>
              <a:t>éléments</a:t>
            </a:r>
            <a:r>
              <a:rPr lang="en-US" sz="1300" i="0" u="none" strike="noStrike" cap="none" dirty="0">
                <a:solidFill>
                  <a:srgbClr val="052E45"/>
                </a:solidFill>
                <a:ea typeface="Poppins"/>
                <a:cs typeface="Poppins"/>
                <a:sym typeface="Poppins"/>
              </a:rPr>
              <a:t> à </a:t>
            </a:r>
            <a:r>
              <a:rPr lang="en-US" sz="1300" i="0" u="none" strike="noStrike" cap="none" err="1">
                <a:solidFill>
                  <a:srgbClr val="052E45"/>
                </a:solidFill>
                <a:ea typeface="Poppins"/>
                <a:cs typeface="Poppins"/>
                <a:sym typeface="Poppins"/>
              </a:rPr>
              <a:t>supprimer</a:t>
            </a:r>
            <a:r>
              <a:rPr lang="en-US" sz="1300" i="0" u="none" strike="noStrike" cap="none" dirty="0">
                <a:solidFill>
                  <a:srgbClr val="052E45"/>
                </a:solidFill>
                <a:ea typeface="Poppins"/>
                <a:cs typeface="Poppins"/>
                <a:sym typeface="Poppins"/>
              </a:rPr>
              <a:t>. On </a:t>
            </a:r>
            <a:r>
              <a:rPr lang="en-US" sz="1300" i="0" u="none" strike="noStrike" cap="none" err="1">
                <a:solidFill>
                  <a:srgbClr val="052E45"/>
                </a:solidFill>
                <a:ea typeface="Poppins"/>
                <a:cs typeface="Poppins"/>
                <a:sym typeface="Poppins"/>
              </a:rPr>
              <a:t>mesurera</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simplement</a:t>
            </a:r>
            <a:r>
              <a:rPr lang="en-US" sz="1300" i="0" u="none" strike="noStrike" cap="none" dirty="0">
                <a:solidFill>
                  <a:srgbClr val="052E45"/>
                </a:solidFill>
                <a:ea typeface="Poppins"/>
                <a:cs typeface="Poppins"/>
                <a:sym typeface="Poppins"/>
              </a:rPr>
              <a:t> le </a:t>
            </a:r>
            <a:r>
              <a:rPr lang="en-US" sz="1300" i="0" u="none" strike="noStrike" cap="none" err="1">
                <a:solidFill>
                  <a:srgbClr val="052E45"/>
                </a:solidFill>
                <a:ea typeface="Poppins"/>
                <a:cs typeface="Poppins"/>
                <a:sym typeface="Poppins"/>
              </a:rPr>
              <a:t>poids</a:t>
            </a:r>
            <a:r>
              <a:rPr lang="en-US" sz="1300" i="0" u="none" strike="noStrike" cap="none" dirty="0">
                <a:solidFill>
                  <a:srgbClr val="052E45"/>
                </a:solidFill>
                <a:ea typeface="Poppins"/>
                <a:cs typeface="Poppins"/>
                <a:sym typeface="Poppins"/>
              </a:rPr>
              <a:t> final de </a:t>
            </a:r>
            <a:r>
              <a:rPr lang="en-US" sz="1300" i="0" u="none" strike="noStrike" cap="none" err="1">
                <a:solidFill>
                  <a:srgbClr val="052E45"/>
                </a:solidFill>
                <a:ea typeface="Poppins"/>
                <a:cs typeface="Poppins"/>
                <a:sym typeface="Poppins"/>
              </a:rPr>
              <a:t>ce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répertoire</a:t>
            </a:r>
            <a:r>
              <a:rPr lang="en-US" sz="1300" i="0" u="none" strike="noStrike" cap="none" dirty="0">
                <a:solidFill>
                  <a:srgbClr val="052E45"/>
                </a:solidFill>
                <a:ea typeface="Poppins"/>
                <a:cs typeface="Poppins"/>
                <a:sym typeface="Poppins"/>
              </a:rPr>
              <a:t> avant de </a:t>
            </a:r>
            <a:r>
              <a:rPr lang="en-US" sz="1300" i="0" u="none" strike="noStrike" cap="none" err="1">
                <a:solidFill>
                  <a:srgbClr val="052E45"/>
                </a:solidFill>
                <a:ea typeface="Poppins"/>
                <a:cs typeface="Poppins"/>
                <a:sym typeface="Poppins"/>
              </a:rPr>
              <a:t>supprimer</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définitivement</a:t>
            </a:r>
            <a:r>
              <a:rPr lang="en-US" sz="1300" i="0" u="none" strike="noStrike" cap="none" dirty="0">
                <a:solidFill>
                  <a:srgbClr val="052E45"/>
                </a:solidFill>
                <a:ea typeface="Poppins"/>
                <a:cs typeface="Poppins"/>
                <a:sym typeface="Poppins"/>
              </a:rPr>
              <a:t> les données.</a:t>
            </a:r>
            <a:endParaRPr lang="en-US" sz="1300" i="0" u="none" strike="noStrike" cap="none">
              <a:solidFill>
                <a:srgbClr val="052E45"/>
              </a:solidFill>
              <a:ea typeface="Poppins"/>
              <a:cs typeface="Poppins"/>
            </a:endParaRPr>
          </a:p>
          <a:p>
            <a:pPr marL="0" marR="0" lvl="0" indent="0" algn="just" rtl="0">
              <a:lnSpc>
                <a:spcPct val="100000"/>
              </a:lnSpc>
              <a:spcBef>
                <a:spcPts val="0"/>
              </a:spcBef>
              <a:spcAft>
                <a:spcPts val="0"/>
              </a:spcAft>
              <a:buClr>
                <a:srgbClr val="000000"/>
              </a:buClr>
              <a:buSzPts val="1400"/>
              <a:buFont typeface="Arial"/>
              <a:buNone/>
            </a:pPr>
            <a:endParaRPr lang="en-US" sz="1300" i="0" u="none" strike="noStrike" cap="none" dirty="0">
              <a:solidFill>
                <a:schemeClr val="dk1"/>
              </a:solidFill>
              <a:ea typeface="Poppins"/>
              <a:cs typeface="Poppins"/>
            </a:endParaRPr>
          </a:p>
          <a:p>
            <a:pPr marL="0" marR="0" lvl="0" indent="0" algn="just" rtl="0">
              <a:lnSpc>
                <a:spcPct val="100000"/>
              </a:lnSpc>
              <a:spcBef>
                <a:spcPts val="0"/>
              </a:spcBef>
              <a:spcAft>
                <a:spcPts val="0"/>
              </a:spcAft>
              <a:buClr>
                <a:srgbClr val="000000"/>
              </a:buClr>
              <a:buSzPts val="1400"/>
              <a:buFont typeface="Arial"/>
              <a:buNone/>
            </a:pPr>
            <a:r>
              <a:rPr lang="en-US" sz="1300" i="1" u="none" strike="noStrike" cap="none" dirty="0">
                <a:solidFill>
                  <a:srgbClr val="052E45"/>
                </a:solidFill>
                <a:ea typeface="Poppins"/>
                <a:cs typeface="Poppins"/>
                <a:sym typeface="Poppins"/>
              </a:rPr>
              <a:t>Sur le cloud,</a:t>
            </a:r>
            <a:r>
              <a:rPr lang="en-US" sz="1300" i="0" u="none" strike="noStrike" cap="none" dirty="0">
                <a:solidFill>
                  <a:srgbClr val="052E45"/>
                </a:solidFill>
                <a:ea typeface="Poppins"/>
                <a:cs typeface="Poppins"/>
                <a:sym typeface="Poppins"/>
              </a:rPr>
              <a:t> on </a:t>
            </a:r>
            <a:r>
              <a:rPr lang="en-US" sz="1300" i="0" u="none" strike="noStrike" cap="none" err="1">
                <a:solidFill>
                  <a:srgbClr val="052E45"/>
                </a:solidFill>
                <a:ea typeface="Poppins"/>
                <a:cs typeface="Poppins"/>
                <a:sym typeface="Poppins"/>
              </a:rPr>
              <a:t>relève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précisément</a:t>
            </a:r>
            <a:r>
              <a:rPr lang="en-US" sz="1300" i="0" u="none" strike="noStrike" cap="none" dirty="0">
                <a:solidFill>
                  <a:srgbClr val="052E45"/>
                </a:solidFill>
                <a:ea typeface="Poppins"/>
                <a:cs typeface="Poppins"/>
                <a:sym typeface="Poppins"/>
              </a:rPr>
              <a:t> le stockage avant/après le </a:t>
            </a:r>
            <a:r>
              <a:rPr lang="en-US" sz="1300" i="0" u="none" strike="noStrike" cap="none" err="1">
                <a:solidFill>
                  <a:srgbClr val="052E45"/>
                </a:solidFill>
                <a:ea typeface="Poppins"/>
                <a:cs typeface="Poppins"/>
                <a:sym typeface="Poppins"/>
              </a:rPr>
              <a:t>nettoyage</a:t>
            </a:r>
            <a:r>
              <a:rPr lang="en-US" sz="1300" i="0" u="none" strike="noStrike" cap="none" dirty="0">
                <a:solidFill>
                  <a:srgbClr val="052E45"/>
                </a:solidFill>
                <a:ea typeface="Poppins"/>
                <a:cs typeface="Poppins"/>
                <a:sym typeface="Poppins"/>
              </a:rPr>
              <a:t>:</a:t>
            </a:r>
            <a:endParaRPr lang="en-US" sz="1300" i="0" u="none" strike="noStrike" cap="none">
              <a:solidFill>
                <a:srgbClr val="052E45"/>
              </a:solidFill>
              <a:ea typeface="Poppins"/>
              <a:cs typeface="Poppins"/>
            </a:endParaRPr>
          </a:p>
          <a:p>
            <a:pPr marL="457200" marR="0" lvl="0" indent="-310515" algn="just" rtl="0">
              <a:lnSpc>
                <a:spcPct val="100000"/>
              </a:lnSpc>
              <a:spcBef>
                <a:spcPts val="0"/>
              </a:spcBef>
              <a:spcAft>
                <a:spcPts val="0"/>
              </a:spcAft>
              <a:buClr>
                <a:srgbClr val="E7639B"/>
              </a:buClr>
              <a:buSzPts val="1300"/>
              <a:buFont typeface="Poppins"/>
              <a:buChar char="-"/>
            </a:pPr>
            <a:r>
              <a:rPr lang="en-US" sz="1300" i="1" u="none" strike="noStrike" cap="none" dirty="0">
                <a:solidFill>
                  <a:srgbClr val="E7639B"/>
                </a:solidFill>
                <a:ea typeface="Poppins"/>
                <a:cs typeface="Poppins"/>
                <a:sym typeface="Poppins"/>
              </a:rPr>
              <a:t>Sous OneDrive</a:t>
            </a:r>
            <a:endParaRPr lang="en-US" sz="1300" i="0" u="none" strike="noStrike" cap="none" dirty="0">
              <a:solidFill>
                <a:srgbClr val="E7639B"/>
              </a:solidFill>
              <a:ea typeface="Poppins"/>
              <a:cs typeface="Poppins"/>
            </a:endParaRPr>
          </a:p>
          <a:p>
            <a:pPr marL="0" marR="0" lvl="0" indent="0" algn="just" rtl="0">
              <a:lnSpc>
                <a:spcPct val="100000"/>
              </a:lnSpc>
              <a:spcBef>
                <a:spcPts val="0"/>
              </a:spcBef>
              <a:spcAft>
                <a:spcPts val="0"/>
              </a:spcAft>
              <a:buClr>
                <a:srgbClr val="000000"/>
              </a:buClr>
              <a:buSzPts val="1400"/>
              <a:buFont typeface="Arial"/>
              <a:buNone/>
            </a:pP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Paramètres</a:t>
            </a:r>
            <a:r>
              <a:rPr lang="en-US" sz="1300" i="0" u="none" strike="noStrike" cap="none" dirty="0">
                <a:solidFill>
                  <a:srgbClr val="052E45"/>
                </a:solidFill>
                <a:ea typeface="Poppins"/>
                <a:cs typeface="Poppins"/>
                <a:sym typeface="Poppins"/>
              </a:rPr>
              <a:t> &gt; </a:t>
            </a:r>
            <a:r>
              <a:rPr lang="en-US" sz="1300" i="0" u="none" strike="noStrike" cap="none" err="1">
                <a:solidFill>
                  <a:srgbClr val="052E45"/>
                </a:solidFill>
                <a:ea typeface="Poppins"/>
                <a:cs typeface="Poppins"/>
                <a:sym typeface="Poppins"/>
              </a:rPr>
              <a:t>Gérer</a:t>
            </a:r>
            <a:r>
              <a:rPr lang="en-US" sz="1300" i="0" u="none" strike="noStrike" cap="none" dirty="0">
                <a:solidFill>
                  <a:srgbClr val="052E45"/>
                </a:solidFill>
                <a:ea typeface="Poppins"/>
                <a:cs typeface="Poppins"/>
                <a:sym typeface="Poppins"/>
              </a:rPr>
              <a:t> le Stockage </a:t>
            </a:r>
            <a:endParaRPr lang="en-US" sz="1300" i="0" u="none" strike="noStrike" cap="none">
              <a:solidFill>
                <a:srgbClr val="052E45"/>
              </a:solidFill>
              <a:ea typeface="Poppins"/>
              <a:cs typeface="Poppins"/>
            </a:endParaRPr>
          </a:p>
          <a:p>
            <a:pPr marL="457200" marR="0" lvl="0" indent="-310515" algn="just" rtl="0">
              <a:lnSpc>
                <a:spcPct val="100000"/>
              </a:lnSpc>
              <a:spcBef>
                <a:spcPts val="0"/>
              </a:spcBef>
              <a:spcAft>
                <a:spcPts val="0"/>
              </a:spcAft>
              <a:buClr>
                <a:srgbClr val="E7639B"/>
              </a:buClr>
              <a:buSzPts val="1300"/>
              <a:buFont typeface="Poppins"/>
              <a:buChar char="-"/>
            </a:pPr>
            <a:r>
              <a:rPr lang="en-US" sz="1300" i="1" u="none" strike="noStrike" cap="none" dirty="0">
                <a:solidFill>
                  <a:srgbClr val="E7639B"/>
                </a:solidFill>
                <a:ea typeface="Poppins"/>
                <a:cs typeface="Poppins"/>
                <a:sym typeface="Poppins"/>
              </a:rPr>
              <a:t>Sous Google Drive</a:t>
            </a:r>
            <a:endParaRPr lang="en-US" sz="1300" i="0" u="none" strike="noStrike" cap="none" dirty="0">
              <a:solidFill>
                <a:srgbClr val="E7639B"/>
              </a:solidFill>
              <a:ea typeface="Poppins"/>
              <a:cs typeface="Poppins"/>
            </a:endParaRPr>
          </a:p>
          <a:p>
            <a:pPr marL="0" marR="0" lvl="0" indent="0" algn="just" rtl="0">
              <a:lnSpc>
                <a:spcPct val="100000"/>
              </a:lnSpc>
              <a:spcBef>
                <a:spcPts val="0"/>
              </a:spcBef>
              <a:spcAft>
                <a:spcPts val="0"/>
              </a:spcAft>
              <a:buClr>
                <a:srgbClr val="000000"/>
              </a:buClr>
              <a:buSzPts val="1400"/>
              <a:buFont typeface="Arial"/>
              <a:buNone/>
            </a:pPr>
            <a:r>
              <a:rPr lang="en-US" sz="1300" i="0" u="none" strike="noStrike" cap="none" dirty="0">
                <a:solidFill>
                  <a:srgbClr val="052E45"/>
                </a:solidFill>
                <a:ea typeface="Poppins"/>
                <a:cs typeface="Poppins"/>
                <a:sym typeface="Poppins"/>
              </a:rPr>
              <a:t>→ Photo de </a:t>
            </a:r>
            <a:r>
              <a:rPr lang="en-US" sz="1300" i="0" u="none" strike="noStrike" cap="none" err="1">
                <a:solidFill>
                  <a:srgbClr val="052E45"/>
                </a:solidFill>
                <a:ea typeface="Poppins"/>
                <a:cs typeface="Poppins"/>
                <a:sym typeface="Poppins"/>
              </a:rPr>
              <a:t>profil</a:t>
            </a:r>
            <a:r>
              <a:rPr lang="en-US" sz="1300" i="0" u="none" strike="noStrike" cap="none" dirty="0">
                <a:solidFill>
                  <a:srgbClr val="052E45"/>
                </a:solidFill>
                <a:ea typeface="Poppins"/>
                <a:cs typeface="Poppins"/>
                <a:sym typeface="Poppins"/>
              </a:rPr>
              <a:t> &gt; </a:t>
            </a:r>
            <a:r>
              <a:rPr lang="en-US" sz="1300" i="0" u="none" strike="noStrike" cap="none" err="1">
                <a:solidFill>
                  <a:srgbClr val="052E45"/>
                </a:solidFill>
                <a:ea typeface="Poppins"/>
                <a:cs typeface="Poppins"/>
                <a:sym typeface="Poppins"/>
              </a:rPr>
              <a:t>Gérer</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votre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compte</a:t>
            </a:r>
            <a:r>
              <a:rPr lang="en-US" sz="1300" i="0" u="none" strike="noStrike" cap="none" dirty="0">
                <a:solidFill>
                  <a:srgbClr val="052E45"/>
                </a:solidFill>
                <a:ea typeface="Poppins"/>
                <a:cs typeface="Poppins"/>
                <a:sym typeface="Poppins"/>
              </a:rPr>
              <a:t> Google &gt; Espace de stockage </a:t>
            </a:r>
            <a:r>
              <a:rPr lang="en-US" sz="1300" i="0" u="none" strike="noStrike" cap="none" err="1">
                <a:solidFill>
                  <a:srgbClr val="052E45"/>
                </a:solidFill>
                <a:ea typeface="Poppins"/>
                <a:cs typeface="Poppins"/>
                <a:sym typeface="Poppins"/>
              </a:rPr>
              <a:t>associé</a:t>
            </a:r>
            <a:r>
              <a:rPr lang="en-US" sz="1300" i="0" u="none" strike="noStrike" cap="none" dirty="0">
                <a:solidFill>
                  <a:srgbClr val="052E45"/>
                </a:solidFill>
                <a:ea typeface="Poppins"/>
                <a:cs typeface="Poppins"/>
                <a:sym typeface="Poppins"/>
              </a:rPr>
              <a:t> à </a:t>
            </a:r>
            <a:r>
              <a:rPr lang="en-US" sz="1300" i="0" u="none" strike="noStrike" cap="none" err="1">
                <a:solidFill>
                  <a:srgbClr val="052E45"/>
                </a:solidFill>
                <a:ea typeface="Poppins"/>
                <a:cs typeface="Poppins"/>
                <a:sym typeface="Poppins"/>
              </a:rPr>
              <a:t>votre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compte</a:t>
            </a:r>
            <a:r>
              <a:rPr lang="en-US" sz="1300" i="0" u="none" strike="noStrike" cap="none" dirty="0">
                <a:solidFill>
                  <a:srgbClr val="052E45"/>
                </a:solidFill>
                <a:ea typeface="Poppins"/>
                <a:cs typeface="Poppins"/>
                <a:sym typeface="Poppins"/>
              </a:rPr>
              <a:t> &gt; </a:t>
            </a:r>
            <a:r>
              <a:rPr lang="en-US" sz="1300" i="0" u="none" strike="noStrike" cap="none" err="1">
                <a:solidFill>
                  <a:srgbClr val="052E45"/>
                </a:solidFill>
                <a:ea typeface="Poppins"/>
                <a:cs typeface="Poppins"/>
                <a:sym typeface="Poppins"/>
              </a:rPr>
              <a:t>Gérer</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l’espace</a:t>
            </a:r>
            <a:r>
              <a:rPr lang="en-US" sz="1300" i="0" u="none" strike="noStrike" cap="none" dirty="0">
                <a:solidFill>
                  <a:srgbClr val="052E45"/>
                </a:solidFill>
                <a:ea typeface="Poppins"/>
                <a:cs typeface="Poppins"/>
                <a:sym typeface="Poppins"/>
              </a:rPr>
              <a:t> de stockage</a:t>
            </a:r>
            <a:endParaRPr lang="en-US" sz="1300" i="0" u="none" strike="noStrike" cap="none">
              <a:solidFill>
                <a:srgbClr val="052E45"/>
              </a:solidFill>
              <a:ea typeface="Poppins"/>
              <a:cs typeface="Poppins"/>
            </a:endParaRPr>
          </a:p>
          <a:p>
            <a:pPr marL="0" marR="0" lvl="0" indent="0" algn="just" rtl="0">
              <a:lnSpc>
                <a:spcPct val="100000"/>
              </a:lnSpc>
              <a:spcBef>
                <a:spcPts val="0"/>
              </a:spcBef>
              <a:spcAft>
                <a:spcPts val="0"/>
              </a:spcAft>
              <a:buClr>
                <a:srgbClr val="000000"/>
              </a:buClr>
              <a:buSzPts val="1400"/>
              <a:buFont typeface="Arial"/>
              <a:buNone/>
            </a:pPr>
            <a:endParaRPr lang="en-US" sz="1300" i="0" u="none" strike="noStrike" cap="none" dirty="0">
              <a:solidFill>
                <a:schemeClr val="dk1"/>
              </a:solidFill>
              <a:ea typeface="Poppins"/>
              <a:cs typeface="Poppins"/>
            </a:endParaRPr>
          </a:p>
          <a:p>
            <a:pPr marL="0" marR="0" lvl="0" indent="0" algn="just" rtl="0">
              <a:lnSpc>
                <a:spcPct val="100000"/>
              </a:lnSpc>
              <a:spcBef>
                <a:spcPts val="0"/>
              </a:spcBef>
              <a:spcAft>
                <a:spcPts val="0"/>
              </a:spcAft>
              <a:buClr>
                <a:srgbClr val="000000"/>
              </a:buClr>
              <a:buSzPts val="1400"/>
              <a:buFont typeface="Arial"/>
              <a:buNone/>
            </a:pPr>
            <a:r>
              <a:rPr lang="en-US" sz="1300" i="0" u="none" strike="noStrike" cap="none" dirty="0">
                <a:solidFill>
                  <a:srgbClr val="052E45"/>
                </a:solidFill>
                <a:ea typeface="Poppins"/>
                <a:cs typeface="Poppins"/>
                <a:sym typeface="Poppins"/>
              </a:rPr>
              <a:t>Pour </a:t>
            </a:r>
            <a:r>
              <a:rPr lang="en-US" sz="1300" i="0" u="none" strike="noStrike" cap="none" err="1">
                <a:solidFill>
                  <a:srgbClr val="052E45"/>
                </a:solidFill>
                <a:ea typeface="Poppins"/>
                <a:cs typeface="Poppins"/>
                <a:sym typeface="Poppins"/>
              </a:rPr>
              <a:t>visualiser</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ce</a:t>
            </a:r>
            <a:r>
              <a:rPr lang="en-US" sz="1300" i="0" u="none" strike="noStrike" cap="none" dirty="0">
                <a:solidFill>
                  <a:srgbClr val="052E45"/>
                </a:solidFill>
                <a:ea typeface="Poppins"/>
                <a:cs typeface="Poppins"/>
                <a:sym typeface="Poppins"/>
              </a:rPr>
              <a:t> qui </a:t>
            </a:r>
            <a:r>
              <a:rPr lang="en-US" sz="1300" i="0" u="none" strike="noStrike" cap="none" err="1">
                <a:solidFill>
                  <a:srgbClr val="052E45"/>
                </a:solidFill>
                <a:ea typeface="Poppins"/>
                <a:cs typeface="Poppins"/>
                <a:sym typeface="Poppins"/>
              </a:rPr>
              <a:t>prend</a:t>
            </a:r>
            <a:r>
              <a:rPr lang="en-US" sz="1300" i="0" u="none" strike="noStrike" cap="none" dirty="0">
                <a:solidFill>
                  <a:srgbClr val="052E45"/>
                </a:solidFill>
                <a:ea typeface="Poppins"/>
                <a:cs typeface="Poppins"/>
                <a:sym typeface="Poppins"/>
              </a:rPr>
              <a:t> le plus </a:t>
            </a:r>
            <a:r>
              <a:rPr lang="en-US" sz="1300" i="0" u="none" strike="noStrike" cap="none" err="1">
                <a:solidFill>
                  <a:srgbClr val="052E45"/>
                </a:solidFill>
                <a:ea typeface="Poppins"/>
                <a:cs typeface="Poppins"/>
                <a:sym typeface="Poppins"/>
              </a:rPr>
              <a:t>d’espace</a:t>
            </a:r>
            <a:r>
              <a:rPr lang="en-US" sz="1300" i="0" u="none" strike="noStrike" cap="none" dirty="0">
                <a:solidFill>
                  <a:srgbClr val="052E45"/>
                </a:solidFill>
                <a:ea typeface="Poppins"/>
                <a:cs typeface="Poppins"/>
                <a:sym typeface="Poppins"/>
              </a:rPr>
              <a:t> sur </a:t>
            </a:r>
            <a:r>
              <a:rPr lang="en-US" sz="1300" i="0" u="none" strike="noStrike" cap="none" err="1">
                <a:solidFill>
                  <a:srgbClr val="052E45"/>
                </a:solidFill>
                <a:ea typeface="Poppins"/>
                <a:cs typeface="Poppins"/>
                <a:sym typeface="Poppins"/>
              </a:rPr>
              <a:t>votre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ordinateur</a:t>
            </a:r>
            <a:r>
              <a:rPr lang="en-US" sz="1300" i="0" u="none" strike="noStrike" cap="none" dirty="0">
                <a:solidFill>
                  <a:srgbClr val="052E45"/>
                </a:solidFill>
                <a:ea typeface="Poppins"/>
                <a:cs typeface="Poppins"/>
                <a:sym typeface="Poppins"/>
              </a:rPr>
              <a:t> vous </a:t>
            </a:r>
            <a:r>
              <a:rPr lang="en-US" sz="1300" i="0" u="none" strike="noStrike" cap="none" err="1">
                <a:solidFill>
                  <a:srgbClr val="052E45"/>
                </a:solidFill>
                <a:ea typeface="Poppins"/>
                <a:cs typeface="Poppins"/>
                <a:sym typeface="Poppins"/>
              </a:rPr>
              <a:t>pouvez</a:t>
            </a:r>
            <a:r>
              <a:rPr lang="en-US" sz="1300" i="0" u="none" strike="noStrike" cap="none" dirty="0">
                <a:solidFill>
                  <a:srgbClr val="052E45"/>
                </a:solidFill>
                <a:ea typeface="Poppins"/>
                <a:cs typeface="Poppins"/>
                <a:sym typeface="Poppins"/>
              </a:rPr>
              <a:t> bien </a:t>
            </a:r>
            <a:r>
              <a:rPr lang="en-US" sz="1300" i="0" u="none" strike="noStrike" cap="none" err="1">
                <a:solidFill>
                  <a:srgbClr val="052E45"/>
                </a:solidFill>
                <a:ea typeface="Poppins"/>
                <a:cs typeface="Poppins"/>
                <a:sym typeface="Poppins"/>
              </a:rPr>
              <a:t>évidemment</a:t>
            </a:r>
            <a:r>
              <a:rPr lang="en-US" sz="1300" i="0" u="none" strike="noStrike" cap="none" dirty="0">
                <a:solidFill>
                  <a:srgbClr val="052E45"/>
                </a:solidFill>
                <a:ea typeface="Poppins"/>
                <a:cs typeface="Poppins"/>
                <a:sym typeface="Poppins"/>
              </a:rPr>
              <a:t> faire de </a:t>
            </a:r>
            <a:r>
              <a:rPr lang="en-US" sz="1300" i="0" u="none" strike="noStrike" cap="none" err="1">
                <a:solidFill>
                  <a:srgbClr val="052E45"/>
                </a:solidFill>
                <a:ea typeface="Poppins"/>
                <a:cs typeface="Poppins"/>
                <a:sym typeface="Poppins"/>
              </a:rPr>
              <a:t>même</a:t>
            </a:r>
            <a:r>
              <a:rPr lang="en-US" sz="1300" i="0" u="none" strike="noStrike" cap="none" dirty="0">
                <a:solidFill>
                  <a:srgbClr val="052E45"/>
                </a:solidFill>
                <a:ea typeface="Poppins"/>
                <a:cs typeface="Poppins"/>
                <a:sym typeface="Poppins"/>
              </a:rPr>
              <a:t> :</a:t>
            </a:r>
            <a:endParaRPr lang="en-US" sz="1300" i="0" u="none" strike="noStrike" cap="none">
              <a:solidFill>
                <a:srgbClr val="052E45"/>
              </a:solidFill>
              <a:ea typeface="Poppins"/>
              <a:cs typeface="Poppins"/>
            </a:endParaRPr>
          </a:p>
          <a:p>
            <a:pPr marL="457200" marR="0" lvl="0" indent="-310515" algn="just" rtl="0">
              <a:lnSpc>
                <a:spcPct val="100000"/>
              </a:lnSpc>
              <a:spcBef>
                <a:spcPts val="0"/>
              </a:spcBef>
              <a:spcAft>
                <a:spcPts val="0"/>
              </a:spcAft>
              <a:buClr>
                <a:srgbClr val="E7639B"/>
              </a:buClr>
              <a:buSzPts val="1300"/>
              <a:buFont typeface="Poppins"/>
              <a:buChar char="-"/>
            </a:pPr>
            <a:r>
              <a:rPr lang="en-US" sz="1300" i="1" u="none" strike="noStrike" cap="none" dirty="0">
                <a:solidFill>
                  <a:srgbClr val="E7639B"/>
                </a:solidFill>
                <a:ea typeface="Poppins"/>
                <a:cs typeface="Poppins"/>
                <a:sym typeface="Poppins"/>
              </a:rPr>
              <a:t>Sous PC</a:t>
            </a:r>
            <a:endParaRPr lang="en-US" sz="1300" i="0" u="none" strike="noStrike" cap="none" dirty="0">
              <a:solidFill>
                <a:srgbClr val="E7639B"/>
              </a:solidFill>
              <a:ea typeface="Poppins"/>
              <a:cs typeface="Poppins"/>
            </a:endParaRPr>
          </a:p>
          <a:p>
            <a:pPr marL="0" marR="0" lvl="0" indent="0" algn="just" rtl="0">
              <a:lnSpc>
                <a:spcPct val="100000"/>
              </a:lnSpc>
              <a:spcBef>
                <a:spcPts val="0"/>
              </a:spcBef>
              <a:spcAft>
                <a:spcPts val="0"/>
              </a:spcAft>
              <a:buClr>
                <a:srgbClr val="000000"/>
              </a:buClr>
              <a:buSzPts val="1400"/>
              <a:buFont typeface="Arial"/>
              <a:buNone/>
            </a:pP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Paramètres</a:t>
            </a:r>
            <a:r>
              <a:rPr lang="en-US" sz="1300" i="0" u="none" strike="noStrike" cap="none" dirty="0">
                <a:solidFill>
                  <a:srgbClr val="052E45"/>
                </a:solidFill>
                <a:ea typeface="Poppins"/>
                <a:cs typeface="Poppins"/>
                <a:sym typeface="Poppins"/>
              </a:rPr>
              <a:t> &gt; Système &gt; Stockage pour </a:t>
            </a:r>
            <a:r>
              <a:rPr lang="en-US" sz="1300" i="0" u="none" strike="noStrike" cap="none" err="1">
                <a:solidFill>
                  <a:srgbClr val="052E45"/>
                </a:solidFill>
                <a:ea typeface="Poppins"/>
                <a:cs typeface="Poppins"/>
                <a:sym typeface="Poppins"/>
              </a:rPr>
              <a:t>visualiser</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l’espace</a:t>
            </a:r>
            <a:r>
              <a:rPr lang="en-US" sz="1300" i="0" u="none" strike="noStrike" cap="none" dirty="0">
                <a:solidFill>
                  <a:srgbClr val="052E45"/>
                </a:solidFill>
                <a:ea typeface="Poppins"/>
                <a:cs typeface="Poppins"/>
                <a:sym typeface="Poppins"/>
              </a:rPr>
              <a:t> de stockage </a:t>
            </a:r>
            <a:r>
              <a:rPr lang="en-US" sz="1300" i="0" u="none" strike="noStrike" cap="none" err="1">
                <a:solidFill>
                  <a:srgbClr val="052E45"/>
                </a:solidFill>
                <a:ea typeface="Poppins"/>
                <a:cs typeface="Poppins"/>
                <a:sym typeface="Poppins"/>
              </a:rPr>
              <a:t>utilisé</a:t>
            </a:r>
            <a:endParaRPr lang="en-US" sz="1300" i="0" u="none" strike="noStrike" cap="none">
              <a:solidFill>
                <a:srgbClr val="052E45"/>
              </a:solidFill>
              <a:ea typeface="Poppins"/>
              <a:cs typeface="Poppins"/>
            </a:endParaRPr>
          </a:p>
          <a:p>
            <a:pPr marL="457200" marR="0" lvl="0" indent="-310515" algn="just" rtl="0">
              <a:lnSpc>
                <a:spcPct val="100000"/>
              </a:lnSpc>
              <a:spcBef>
                <a:spcPts val="0"/>
              </a:spcBef>
              <a:spcAft>
                <a:spcPts val="0"/>
              </a:spcAft>
              <a:buClr>
                <a:srgbClr val="E7639B"/>
              </a:buClr>
              <a:buSzPts val="1300"/>
              <a:buFont typeface="Poppins"/>
              <a:buChar char="-"/>
            </a:pPr>
            <a:r>
              <a:rPr lang="en-US" sz="1300" i="1" u="none" strike="noStrike" cap="none" dirty="0">
                <a:solidFill>
                  <a:srgbClr val="E7639B"/>
                </a:solidFill>
                <a:ea typeface="Poppins"/>
                <a:cs typeface="Poppins"/>
                <a:sym typeface="Poppins"/>
              </a:rPr>
              <a:t>Sous Mac </a:t>
            </a:r>
            <a:endParaRPr lang="en-US" sz="1300" i="1" u="none" strike="noStrike" cap="none" dirty="0">
              <a:solidFill>
                <a:srgbClr val="E7639B"/>
              </a:solidFill>
              <a:ea typeface="Poppins"/>
              <a:cs typeface="Poppins"/>
            </a:endParaRPr>
          </a:p>
          <a:p>
            <a:pPr marL="0" lvl="0" indent="0" algn="just" rtl="0">
              <a:spcBef>
                <a:spcPts val="0"/>
              </a:spcBef>
              <a:spcAft>
                <a:spcPts val="0"/>
              </a:spcAft>
              <a:buNone/>
            </a:pPr>
            <a:r>
              <a:rPr lang="en-US" sz="1300" dirty="0">
                <a:solidFill>
                  <a:srgbClr val="052E45"/>
                </a:solidFill>
                <a:ea typeface="Poppins"/>
                <a:cs typeface="Poppins"/>
                <a:sym typeface="Poppins"/>
              </a:rPr>
              <a:t>→ Pomme &gt; </a:t>
            </a:r>
            <a:r>
              <a:rPr lang="en-US" sz="1300" err="1">
                <a:solidFill>
                  <a:srgbClr val="052E45"/>
                </a:solidFill>
                <a:ea typeface="Poppins"/>
                <a:cs typeface="Poppins"/>
                <a:sym typeface="Poppins"/>
              </a:rPr>
              <a:t>Réglages</a:t>
            </a:r>
            <a:r>
              <a:rPr lang="en-US" sz="1300" dirty="0">
                <a:solidFill>
                  <a:srgbClr val="052E45"/>
                </a:solidFill>
                <a:ea typeface="Poppins"/>
                <a:cs typeface="Poppins"/>
                <a:sym typeface="Poppins"/>
              </a:rPr>
              <a:t> </a:t>
            </a:r>
            <a:r>
              <a:rPr lang="en-US" sz="1300" err="1">
                <a:solidFill>
                  <a:srgbClr val="052E45"/>
                </a:solidFill>
                <a:ea typeface="Poppins"/>
                <a:cs typeface="Poppins"/>
                <a:sym typeface="Poppins"/>
              </a:rPr>
              <a:t>système</a:t>
            </a:r>
            <a:r>
              <a:rPr lang="en-US" sz="1300" dirty="0">
                <a:solidFill>
                  <a:srgbClr val="052E45"/>
                </a:solidFill>
                <a:ea typeface="Poppins"/>
                <a:cs typeface="Poppins"/>
                <a:sym typeface="Poppins"/>
              </a:rPr>
              <a:t> &gt; </a:t>
            </a:r>
            <a:r>
              <a:rPr lang="en-US" sz="1300" err="1">
                <a:solidFill>
                  <a:srgbClr val="052E45"/>
                </a:solidFill>
                <a:ea typeface="Poppins"/>
                <a:cs typeface="Poppins"/>
                <a:sym typeface="Poppins"/>
              </a:rPr>
              <a:t>Général</a:t>
            </a:r>
            <a:r>
              <a:rPr lang="en-US" sz="1300" dirty="0">
                <a:solidFill>
                  <a:srgbClr val="052E45"/>
                </a:solidFill>
                <a:ea typeface="Poppins"/>
                <a:cs typeface="Poppins"/>
                <a:sym typeface="Poppins"/>
              </a:rPr>
              <a:t> &gt; Stockage</a:t>
            </a:r>
            <a:endParaRPr lang="en-US" sz="1300">
              <a:solidFill>
                <a:srgbClr val="052E45"/>
              </a:solidFill>
              <a:ea typeface="Poppins"/>
              <a:cs typeface="Poppins"/>
            </a:endParaRPr>
          </a:p>
          <a:p>
            <a:pPr marL="0" marR="0" lvl="0" indent="0" algn="just" rtl="0">
              <a:lnSpc>
                <a:spcPct val="100000"/>
              </a:lnSpc>
              <a:spcBef>
                <a:spcPts val="0"/>
              </a:spcBef>
              <a:spcAft>
                <a:spcPts val="0"/>
              </a:spcAft>
              <a:buClr>
                <a:schemeClr val="dk1"/>
              </a:buClr>
              <a:buSzPts val="1400"/>
              <a:buFont typeface="Arial"/>
              <a:buNone/>
            </a:pPr>
            <a:endParaRPr lang="en-US" sz="1400" b="0" i="0" u="none" strike="noStrike" cap="none" dirty="0">
              <a:solidFill>
                <a:schemeClr val="dk1"/>
              </a:solidFill>
              <a:latin typeface="Arial"/>
              <a:ea typeface="Arial"/>
              <a:cs typeface="Arial"/>
            </a:endParaRPr>
          </a:p>
        </p:txBody>
      </p:sp>
      <p:sp>
        <p:nvSpPr>
          <p:cNvPr id="614" name="Google Shape;614;p43"/>
          <p:cNvSpPr txBox="1"/>
          <p:nvPr/>
        </p:nvSpPr>
        <p:spPr>
          <a:xfrm>
            <a:off x="5934600" y="4800600"/>
            <a:ext cx="2523600" cy="2925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oppins"/>
                <a:ea typeface="Poppins"/>
                <a:cs typeface="Poppins"/>
                <a:sym typeface="Poppins"/>
              </a:rPr>
              <a:t>Cf guide sur le nettoyage des ordinateurs &amp; drive</a:t>
            </a:r>
            <a:endParaRPr sz="700" b="0" i="0" u="none" strike="noStrike" cap="none">
              <a:solidFill>
                <a:srgbClr val="000000"/>
              </a:solidFill>
              <a:latin typeface="Poppins"/>
              <a:ea typeface="Poppins"/>
              <a:cs typeface="Poppins"/>
              <a:sym typeface="Poppi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5"/>
          <p:cNvSpPr txBox="1"/>
          <p:nvPr/>
        </p:nvSpPr>
        <p:spPr>
          <a:xfrm>
            <a:off x="655875" y="1694300"/>
            <a:ext cx="7740600" cy="2508349"/>
          </a:xfrm>
          <a:prstGeom prst="rect">
            <a:avLst/>
          </a:prstGeom>
          <a:noFill/>
          <a:ln>
            <a:noFill/>
          </a:ln>
        </p:spPr>
        <p:txBody>
          <a:bodyPr spcFirstLastPara="1" wrap="square" lIns="91425" tIns="91425" rIns="91425" bIns="91425" anchor="t" anchorCtr="0">
            <a:spAutoFit/>
          </a:bodyPr>
          <a:lstStyle/>
          <a:p>
            <a:pPr marL="457200" marR="0" lvl="0" indent="-342900" algn="just" rtl="0">
              <a:lnSpc>
                <a:spcPct val="100000"/>
              </a:lnSpc>
              <a:spcBef>
                <a:spcPts val="0"/>
              </a:spcBef>
              <a:spcAft>
                <a:spcPts val="0"/>
              </a:spcAft>
              <a:buClr>
                <a:srgbClr val="052E45"/>
              </a:buClr>
              <a:buSzPts val="1800"/>
              <a:buFont typeface="Poppins"/>
              <a:buChar char="-"/>
            </a:pPr>
            <a:r>
              <a:rPr lang="en-US" sz="1800" b="1" i="0" strike="noStrike" cap="none" err="1">
                <a:solidFill>
                  <a:srgbClr val="E7639B"/>
                </a:solidFill>
                <a:ea typeface="Poppins"/>
                <a:cs typeface="Poppins"/>
                <a:sym typeface="Poppins"/>
              </a:rPr>
              <a:t>Effectuez</a:t>
            </a:r>
            <a:r>
              <a:rPr lang="en-US" sz="1800" b="1" i="0" strike="noStrike" cap="none" dirty="0">
                <a:solidFill>
                  <a:srgbClr val="E7639B"/>
                </a:solidFill>
                <a:ea typeface="Poppins"/>
                <a:cs typeface="Poppins"/>
                <a:sym typeface="Poppins"/>
              </a:rPr>
              <a:t> </a:t>
            </a:r>
            <a:r>
              <a:rPr lang="en-US" sz="1800" b="1" i="0" strike="noStrike" cap="none" err="1">
                <a:solidFill>
                  <a:srgbClr val="E7639B"/>
                </a:solidFill>
                <a:ea typeface="Poppins"/>
                <a:cs typeface="Poppins"/>
                <a:sym typeface="Poppins"/>
              </a:rPr>
              <a:t>régulièrement</a:t>
            </a:r>
            <a:r>
              <a:rPr lang="en-US" sz="1800" b="1" i="0" strike="noStrike" cap="none" dirty="0">
                <a:solidFill>
                  <a:srgbClr val="E7639B"/>
                </a:solidFill>
                <a:ea typeface="Poppins"/>
                <a:cs typeface="Poppins"/>
                <a:sym typeface="Poppins"/>
              </a:rPr>
              <a:t> un </a:t>
            </a:r>
            <a:r>
              <a:rPr lang="en-US" sz="1800" b="1" i="0" strike="noStrike" cap="none" err="1">
                <a:solidFill>
                  <a:srgbClr val="E7639B"/>
                </a:solidFill>
                <a:ea typeface="Poppins"/>
                <a:cs typeface="Poppins"/>
                <a:sym typeface="Poppins"/>
              </a:rPr>
              <a:t>nettoyage</a:t>
            </a:r>
            <a:r>
              <a:rPr lang="en-US" sz="1800" i="0" u="none" strike="noStrike" cap="none" dirty="0">
                <a:solidFill>
                  <a:srgbClr val="052E45"/>
                </a:solidFill>
                <a:ea typeface="Poppins"/>
                <a:cs typeface="Poppins"/>
                <a:sym typeface="Poppins"/>
              </a:rPr>
              <a:t> de </a:t>
            </a:r>
            <a:r>
              <a:rPr lang="en-US" sz="1800" i="0" u="none" strike="noStrike" cap="none" err="1">
                <a:solidFill>
                  <a:srgbClr val="052E45"/>
                </a:solidFill>
                <a:ea typeface="Poppins"/>
                <a:cs typeface="Poppins"/>
                <a:sym typeface="Poppins"/>
              </a:rPr>
              <a:t>vos</a:t>
            </a:r>
            <a:r>
              <a:rPr lang="en-US" sz="1800" i="0" u="none" strike="noStrike" cap="none" dirty="0">
                <a:solidFill>
                  <a:srgbClr val="052E45"/>
                </a:solidFill>
                <a:ea typeface="Poppins"/>
                <a:cs typeface="Poppins"/>
                <a:sym typeface="Poppins"/>
              </a:rPr>
              <a:t> données </a:t>
            </a:r>
            <a:r>
              <a:rPr lang="en-US" sz="1800" i="0" u="none" strike="noStrike" cap="none" err="1">
                <a:solidFill>
                  <a:srgbClr val="052E45"/>
                </a:solidFill>
                <a:ea typeface="Poppins"/>
                <a:cs typeface="Poppins"/>
                <a:sym typeface="Poppins"/>
              </a:rPr>
              <a:t>devenues</a:t>
            </a:r>
            <a:r>
              <a:rPr lang="en-US" sz="1800" i="0" u="none" strike="noStrike" cap="none" dirty="0">
                <a:solidFill>
                  <a:srgbClr val="052E45"/>
                </a:solidFill>
                <a:ea typeface="Poppins"/>
                <a:cs typeface="Poppins"/>
                <a:sym typeface="Poppins"/>
              </a:rPr>
              <a:t> </a:t>
            </a:r>
            <a:r>
              <a:rPr lang="en-US" sz="1800" i="0" u="none" strike="noStrike" cap="none" err="1">
                <a:solidFill>
                  <a:srgbClr val="052E45"/>
                </a:solidFill>
                <a:ea typeface="Poppins"/>
                <a:cs typeface="Poppins"/>
                <a:sym typeface="Poppins"/>
              </a:rPr>
              <a:t>obsolètes</a:t>
            </a:r>
            <a:endParaRPr lang="en-US" sz="1800" i="0" u="none" strike="noStrike" cap="none">
              <a:solidFill>
                <a:srgbClr val="052E45"/>
              </a:solidFill>
              <a:ea typeface="Poppins"/>
              <a:cs typeface="Poppins"/>
            </a:endParaRPr>
          </a:p>
          <a:p>
            <a:pPr marL="457200" marR="0" lvl="0" indent="-342900" algn="just" rtl="0">
              <a:lnSpc>
                <a:spcPct val="100000"/>
              </a:lnSpc>
              <a:spcBef>
                <a:spcPts val="1000"/>
              </a:spcBef>
              <a:spcAft>
                <a:spcPts val="0"/>
              </a:spcAft>
              <a:buClr>
                <a:srgbClr val="052E45"/>
              </a:buClr>
              <a:buSzPts val="1800"/>
              <a:buFont typeface="Poppins"/>
              <a:buChar char="-"/>
            </a:pPr>
            <a:r>
              <a:rPr lang="en-US" sz="1800" b="1" i="0" strike="noStrike" cap="none" dirty="0">
                <a:solidFill>
                  <a:srgbClr val="E7639B"/>
                </a:solidFill>
                <a:ea typeface="Poppins"/>
                <a:cs typeface="Poppins"/>
                <a:sym typeface="Poppins"/>
              </a:rPr>
              <a:t>Ne </a:t>
            </a:r>
            <a:r>
              <a:rPr lang="en-US" sz="1800" b="1" i="0" strike="noStrike" cap="none" err="1">
                <a:solidFill>
                  <a:srgbClr val="E7639B"/>
                </a:solidFill>
                <a:ea typeface="Poppins"/>
                <a:cs typeface="Poppins"/>
                <a:sym typeface="Poppins"/>
              </a:rPr>
              <a:t>gardez</a:t>
            </a:r>
            <a:r>
              <a:rPr lang="en-US" sz="1800" b="1" i="0" strike="noStrike" cap="none" dirty="0">
                <a:solidFill>
                  <a:srgbClr val="E7639B"/>
                </a:solidFill>
                <a:ea typeface="Poppins"/>
                <a:cs typeface="Poppins"/>
                <a:sym typeface="Poppins"/>
              </a:rPr>
              <a:t> </a:t>
            </a:r>
            <a:r>
              <a:rPr lang="en-US" sz="1800" b="1" i="0" strike="noStrike" cap="none" err="1">
                <a:solidFill>
                  <a:srgbClr val="E7639B"/>
                </a:solidFill>
                <a:ea typeface="Poppins"/>
                <a:cs typeface="Poppins"/>
                <a:sym typeface="Poppins"/>
              </a:rPr>
              <a:t>que</a:t>
            </a:r>
            <a:r>
              <a:rPr lang="en-US" sz="1800" b="1" i="0" strike="noStrike" cap="none" dirty="0">
                <a:solidFill>
                  <a:srgbClr val="E7639B"/>
                </a:solidFill>
                <a:ea typeface="Poppins"/>
                <a:cs typeface="Poppins"/>
                <a:sym typeface="Poppins"/>
              </a:rPr>
              <a:t> </a:t>
            </a:r>
            <a:r>
              <a:rPr lang="en-US" sz="1800" b="1" i="0" strike="noStrike" cap="none" err="1">
                <a:solidFill>
                  <a:srgbClr val="E7639B"/>
                </a:solidFill>
                <a:ea typeface="Poppins"/>
                <a:cs typeface="Poppins"/>
                <a:sym typeface="Poppins"/>
              </a:rPr>
              <a:t>l’essentiel</a:t>
            </a:r>
            <a:r>
              <a:rPr lang="en-US" sz="1800" i="0" u="none" strike="noStrike" cap="none" dirty="0">
                <a:solidFill>
                  <a:srgbClr val="052E45"/>
                </a:solidFill>
                <a:ea typeface="Poppins"/>
                <a:cs typeface="Poppins"/>
                <a:sym typeface="Poppins"/>
              </a:rPr>
              <a:t> sur le Cloud et </a:t>
            </a:r>
            <a:r>
              <a:rPr lang="en-US" sz="1800" i="0" u="none" strike="noStrike" cap="none" err="1">
                <a:solidFill>
                  <a:srgbClr val="052E45"/>
                </a:solidFill>
                <a:ea typeface="Poppins"/>
                <a:cs typeface="Poppins"/>
                <a:sym typeface="Poppins"/>
              </a:rPr>
              <a:t>n’activez</a:t>
            </a:r>
            <a:r>
              <a:rPr lang="en-US" sz="1800" i="0" u="none" strike="noStrike" cap="none" dirty="0">
                <a:solidFill>
                  <a:srgbClr val="052E45"/>
                </a:solidFill>
                <a:ea typeface="Poppins"/>
                <a:cs typeface="Poppins"/>
                <a:sym typeface="Poppins"/>
              </a:rPr>
              <a:t> la </a:t>
            </a:r>
            <a:r>
              <a:rPr lang="en-US" sz="1800" i="0" u="none" strike="noStrike" cap="none" err="1">
                <a:solidFill>
                  <a:srgbClr val="052E45"/>
                </a:solidFill>
                <a:ea typeface="Poppins"/>
                <a:cs typeface="Poppins"/>
                <a:sym typeface="Poppins"/>
              </a:rPr>
              <a:t>synchronisation</a:t>
            </a:r>
            <a:r>
              <a:rPr lang="en-US" sz="1800" i="0" u="none" strike="noStrike" cap="none" dirty="0">
                <a:solidFill>
                  <a:srgbClr val="052E45"/>
                </a:solidFill>
                <a:ea typeface="Poppins"/>
                <a:cs typeface="Poppins"/>
                <a:sym typeface="Poppins"/>
              </a:rPr>
              <a:t> </a:t>
            </a:r>
            <a:r>
              <a:rPr lang="en-US" sz="1800" i="0" u="none" strike="noStrike" cap="none" err="1">
                <a:solidFill>
                  <a:srgbClr val="052E45"/>
                </a:solidFill>
                <a:ea typeface="Poppins"/>
                <a:cs typeface="Poppins"/>
                <a:sym typeface="Poppins"/>
              </a:rPr>
              <a:t>que</a:t>
            </a:r>
            <a:r>
              <a:rPr lang="en-US" sz="1800" i="0" u="none" strike="noStrike" cap="none" dirty="0">
                <a:solidFill>
                  <a:srgbClr val="052E45"/>
                </a:solidFill>
                <a:ea typeface="Poppins"/>
                <a:cs typeface="Poppins"/>
                <a:sym typeface="Poppins"/>
              </a:rPr>
              <a:t> sur les dossiers </a:t>
            </a:r>
            <a:r>
              <a:rPr lang="en-US" sz="1800" i="0" u="none" strike="noStrike" cap="none" err="1">
                <a:solidFill>
                  <a:srgbClr val="052E45"/>
                </a:solidFill>
                <a:ea typeface="Poppins"/>
                <a:cs typeface="Poppins"/>
                <a:sym typeface="Poppins"/>
              </a:rPr>
              <a:t>nécessaires</a:t>
            </a:r>
            <a:endParaRPr lang="en-US" sz="1800" i="0" u="none" strike="noStrike" cap="none" dirty="0">
              <a:solidFill>
                <a:srgbClr val="052E45"/>
              </a:solidFill>
              <a:ea typeface="Poppins"/>
              <a:cs typeface="Poppins"/>
            </a:endParaRPr>
          </a:p>
          <a:p>
            <a:pPr marL="457200" marR="0" lvl="0" indent="-342900" algn="just" rtl="0">
              <a:lnSpc>
                <a:spcPct val="100000"/>
              </a:lnSpc>
              <a:spcBef>
                <a:spcPts val="1000"/>
              </a:spcBef>
              <a:spcAft>
                <a:spcPts val="1000"/>
              </a:spcAft>
              <a:buClr>
                <a:srgbClr val="052E45"/>
              </a:buClr>
              <a:buSzPts val="1800"/>
              <a:buFont typeface="Poppins"/>
              <a:buChar char="-"/>
            </a:pPr>
            <a:r>
              <a:rPr lang="en-US" sz="1800" b="1" i="0" strike="noStrike" cap="none" err="1">
                <a:solidFill>
                  <a:srgbClr val="E7639B"/>
                </a:solidFill>
                <a:ea typeface="Poppins"/>
                <a:cs typeface="Poppins"/>
                <a:sym typeface="Poppins"/>
              </a:rPr>
              <a:t>Prenez</a:t>
            </a:r>
            <a:r>
              <a:rPr lang="en-US" sz="1800" b="1" i="0" strike="noStrike" cap="none" dirty="0">
                <a:solidFill>
                  <a:srgbClr val="E7639B"/>
                </a:solidFill>
                <a:ea typeface="Poppins"/>
                <a:cs typeface="Poppins"/>
                <a:sym typeface="Poppins"/>
              </a:rPr>
              <a:t> </a:t>
            </a:r>
            <a:r>
              <a:rPr lang="en-US" sz="1800" b="1" i="0" strike="noStrike" cap="none" err="1">
                <a:solidFill>
                  <a:srgbClr val="E7639B"/>
                </a:solidFill>
                <a:ea typeface="Poppins"/>
                <a:cs typeface="Poppins"/>
                <a:sym typeface="Poppins"/>
              </a:rPr>
              <a:t>soin</a:t>
            </a:r>
            <a:r>
              <a:rPr lang="en-US" sz="1800" b="1" i="0" strike="noStrike" cap="none" dirty="0">
                <a:solidFill>
                  <a:srgbClr val="E7639B"/>
                </a:solidFill>
                <a:ea typeface="Poppins"/>
                <a:cs typeface="Poppins"/>
                <a:sym typeface="Poppins"/>
              </a:rPr>
              <a:t> de </a:t>
            </a:r>
            <a:r>
              <a:rPr lang="en-US" sz="1800" b="1" i="0" strike="noStrike" cap="none" err="1">
                <a:solidFill>
                  <a:srgbClr val="E7639B"/>
                </a:solidFill>
                <a:ea typeface="Poppins"/>
                <a:cs typeface="Poppins"/>
                <a:sym typeface="Poppins"/>
              </a:rPr>
              <a:t>votre</a:t>
            </a:r>
            <a:r>
              <a:rPr lang="en-US" sz="1800" b="1" i="0" strike="noStrike" cap="none" dirty="0">
                <a:solidFill>
                  <a:srgbClr val="E7639B"/>
                </a:solidFill>
                <a:ea typeface="Poppins"/>
                <a:cs typeface="Poppins"/>
                <a:sym typeface="Poppins"/>
              </a:rPr>
              <a:t> </a:t>
            </a:r>
            <a:r>
              <a:rPr lang="en-US" sz="1800" b="1" i="0" strike="noStrike" cap="none" err="1">
                <a:solidFill>
                  <a:srgbClr val="E7639B"/>
                </a:solidFill>
                <a:ea typeface="Poppins"/>
                <a:cs typeface="Poppins"/>
                <a:sym typeface="Poppins"/>
              </a:rPr>
              <a:t>ordinateur</a:t>
            </a:r>
            <a:r>
              <a:rPr lang="en-US" sz="1800" i="0" u="none" strike="noStrike" cap="none" dirty="0">
                <a:solidFill>
                  <a:srgbClr val="052E45"/>
                </a:solidFill>
                <a:ea typeface="Poppins"/>
                <a:cs typeface="Poppins"/>
                <a:sym typeface="Poppins"/>
              </a:rPr>
              <a:t> : </a:t>
            </a:r>
            <a:r>
              <a:rPr lang="en-US" sz="1800" i="0" u="none" strike="noStrike" cap="none" err="1">
                <a:solidFill>
                  <a:srgbClr val="052E45"/>
                </a:solidFill>
                <a:ea typeface="Poppins"/>
                <a:cs typeface="Poppins"/>
                <a:sym typeface="Poppins"/>
              </a:rPr>
              <a:t>éteignez</a:t>
            </a:r>
            <a:r>
              <a:rPr lang="en-US" sz="1800" i="0" u="none" strike="noStrike" cap="none" dirty="0">
                <a:solidFill>
                  <a:srgbClr val="052E45"/>
                </a:solidFill>
                <a:ea typeface="Poppins"/>
                <a:cs typeface="Poppins"/>
                <a:sym typeface="Poppins"/>
              </a:rPr>
              <a:t> </a:t>
            </a:r>
            <a:r>
              <a:rPr lang="en-US" sz="1800" i="0" u="none" strike="noStrike" cap="none" err="1">
                <a:solidFill>
                  <a:srgbClr val="052E45"/>
                </a:solidFill>
                <a:ea typeface="Poppins"/>
                <a:cs typeface="Poppins"/>
                <a:sym typeface="Poppins"/>
              </a:rPr>
              <a:t>régulièrement</a:t>
            </a:r>
            <a:r>
              <a:rPr lang="en-US" sz="1800" i="0" u="none" strike="noStrike" cap="none" dirty="0">
                <a:solidFill>
                  <a:srgbClr val="052E45"/>
                </a:solidFill>
                <a:ea typeface="Poppins"/>
                <a:cs typeface="Poppins"/>
                <a:sym typeface="Poppins"/>
              </a:rPr>
              <a:t> </a:t>
            </a:r>
            <a:r>
              <a:rPr lang="en-US" sz="1800" i="0" u="none" strike="noStrike" cap="none" err="1">
                <a:solidFill>
                  <a:srgbClr val="052E45"/>
                </a:solidFill>
                <a:ea typeface="Poppins"/>
                <a:cs typeface="Poppins"/>
                <a:sym typeface="Poppins"/>
              </a:rPr>
              <a:t>votre</a:t>
            </a:r>
            <a:r>
              <a:rPr lang="en-US" sz="1800" i="0" u="none" strike="noStrike" cap="none" dirty="0">
                <a:solidFill>
                  <a:srgbClr val="052E45"/>
                </a:solidFill>
                <a:ea typeface="Poppins"/>
                <a:cs typeface="Poppins"/>
                <a:sym typeface="Poppins"/>
              </a:rPr>
              <a:t> </a:t>
            </a:r>
            <a:r>
              <a:rPr lang="en-US" sz="1800" i="0" u="none" strike="noStrike" cap="none" err="1">
                <a:solidFill>
                  <a:srgbClr val="052E45"/>
                </a:solidFill>
                <a:ea typeface="Poppins"/>
                <a:cs typeface="Poppins"/>
                <a:sym typeface="Poppins"/>
              </a:rPr>
              <a:t>ordinateur</a:t>
            </a:r>
            <a:r>
              <a:rPr lang="en-US" sz="1800" i="0" u="none" strike="noStrike" cap="none" dirty="0">
                <a:solidFill>
                  <a:srgbClr val="052E45"/>
                </a:solidFill>
                <a:ea typeface="Poppins"/>
                <a:cs typeface="Poppins"/>
                <a:sym typeface="Poppins"/>
              </a:rPr>
              <a:t> et pour </a:t>
            </a:r>
            <a:r>
              <a:rPr lang="en-US" sz="1800" i="0" u="none" strike="noStrike" cap="none" err="1">
                <a:solidFill>
                  <a:srgbClr val="052E45"/>
                </a:solidFill>
                <a:ea typeface="Poppins"/>
                <a:cs typeface="Poppins"/>
                <a:sym typeface="Poppins"/>
              </a:rPr>
              <a:t>tous</a:t>
            </a:r>
            <a:r>
              <a:rPr lang="en-US" sz="1800" i="0" u="none" strike="noStrike" cap="none" dirty="0">
                <a:solidFill>
                  <a:srgbClr val="052E45"/>
                </a:solidFill>
                <a:ea typeface="Poppins"/>
                <a:cs typeface="Poppins"/>
                <a:sym typeface="Poppins"/>
              </a:rPr>
              <a:t> les </a:t>
            </a:r>
            <a:r>
              <a:rPr lang="en-US" sz="1800" i="0" u="none" strike="noStrike" cap="none" err="1">
                <a:solidFill>
                  <a:srgbClr val="052E45"/>
                </a:solidFill>
                <a:ea typeface="Poppins"/>
                <a:cs typeface="Poppins"/>
                <a:sym typeface="Poppins"/>
              </a:rPr>
              <a:t>ordinateurs</a:t>
            </a:r>
            <a:r>
              <a:rPr lang="en-US" sz="1800" i="0" u="none" strike="noStrike" cap="none" dirty="0">
                <a:solidFill>
                  <a:srgbClr val="052E45"/>
                </a:solidFill>
                <a:ea typeface="Poppins"/>
                <a:cs typeface="Poppins"/>
                <a:sym typeface="Poppins"/>
              </a:rPr>
              <a:t> portables </a:t>
            </a:r>
            <a:r>
              <a:rPr lang="en-US" sz="1800" i="0" u="none" strike="noStrike" cap="none" err="1">
                <a:solidFill>
                  <a:srgbClr val="052E45"/>
                </a:solidFill>
                <a:ea typeface="Poppins"/>
                <a:cs typeface="Poppins"/>
                <a:sym typeface="Poppins"/>
              </a:rPr>
              <a:t>utilisez</a:t>
            </a:r>
            <a:r>
              <a:rPr lang="en-US" sz="1800" i="0" u="none" strike="noStrike" cap="none" dirty="0">
                <a:solidFill>
                  <a:srgbClr val="052E45"/>
                </a:solidFill>
                <a:ea typeface="Poppins"/>
                <a:cs typeface="Poppins"/>
                <a:sym typeface="Poppins"/>
              </a:rPr>
              <a:t> </a:t>
            </a:r>
            <a:r>
              <a:rPr lang="en-US" sz="1800" i="0" u="none" strike="noStrike" cap="none" err="1">
                <a:solidFill>
                  <a:srgbClr val="052E45"/>
                </a:solidFill>
                <a:ea typeface="Poppins"/>
                <a:cs typeface="Poppins"/>
                <a:sym typeface="Poppins"/>
              </a:rPr>
              <a:t>une</a:t>
            </a:r>
            <a:r>
              <a:rPr lang="en-US" sz="1800" i="0" u="none" strike="noStrike" cap="none" dirty="0">
                <a:solidFill>
                  <a:srgbClr val="052E45"/>
                </a:solidFill>
                <a:ea typeface="Poppins"/>
                <a:cs typeface="Poppins"/>
                <a:sym typeface="Poppins"/>
              </a:rPr>
              <a:t> </a:t>
            </a:r>
            <a:r>
              <a:rPr lang="en-US" sz="1800" i="0" u="none" strike="noStrike" cap="none" err="1">
                <a:solidFill>
                  <a:srgbClr val="052E45"/>
                </a:solidFill>
                <a:ea typeface="Poppins"/>
                <a:cs typeface="Poppins"/>
                <a:sym typeface="Poppins"/>
              </a:rPr>
              <a:t>housse</a:t>
            </a:r>
            <a:r>
              <a:rPr lang="en-US" sz="1800" i="0" u="none" strike="noStrike" cap="none" dirty="0">
                <a:solidFill>
                  <a:srgbClr val="052E45"/>
                </a:solidFill>
                <a:ea typeface="Poppins"/>
                <a:cs typeface="Poppins"/>
                <a:sym typeface="Poppins"/>
              </a:rPr>
              <a:t> avec </a:t>
            </a:r>
            <a:r>
              <a:rPr lang="en-US" sz="1800" i="0" u="none" strike="noStrike" cap="none" err="1">
                <a:solidFill>
                  <a:srgbClr val="052E45"/>
                </a:solidFill>
                <a:ea typeface="Poppins"/>
                <a:cs typeface="Poppins"/>
                <a:sym typeface="Poppins"/>
              </a:rPr>
              <a:t>renforts</a:t>
            </a:r>
            <a:r>
              <a:rPr lang="en-US" sz="1800" i="0" u="none" strike="noStrike" cap="none" dirty="0">
                <a:solidFill>
                  <a:srgbClr val="052E45"/>
                </a:solidFill>
                <a:ea typeface="Poppins"/>
                <a:cs typeface="Poppins"/>
                <a:sym typeface="Poppins"/>
              </a:rPr>
              <a:t> </a:t>
            </a:r>
            <a:r>
              <a:rPr lang="en-US" sz="1800" i="0" u="none" strike="noStrike" cap="none" err="1">
                <a:solidFill>
                  <a:srgbClr val="052E45"/>
                </a:solidFill>
                <a:ea typeface="Poppins"/>
                <a:cs typeface="Poppins"/>
                <a:sym typeface="Poppins"/>
              </a:rPr>
              <a:t>lorsque</a:t>
            </a:r>
            <a:r>
              <a:rPr lang="en-US" sz="1800" i="0" u="none" strike="noStrike" cap="none" dirty="0">
                <a:solidFill>
                  <a:srgbClr val="052E45"/>
                </a:solidFill>
                <a:ea typeface="Poppins"/>
                <a:cs typeface="Poppins"/>
                <a:sym typeface="Poppins"/>
              </a:rPr>
              <a:t> vous le </a:t>
            </a:r>
            <a:r>
              <a:rPr lang="en-US" sz="1800" i="0" u="none" strike="noStrike" cap="none" err="1">
                <a:solidFill>
                  <a:srgbClr val="052E45"/>
                </a:solidFill>
                <a:ea typeface="Poppins"/>
                <a:cs typeface="Poppins"/>
                <a:sym typeface="Poppins"/>
              </a:rPr>
              <a:t>transportez</a:t>
            </a:r>
            <a:endParaRPr lang="en-US" sz="1800" i="0" u="none" strike="noStrike" cap="none" dirty="0">
              <a:solidFill>
                <a:srgbClr val="052E45"/>
              </a:solidFill>
              <a:ea typeface="Poppins"/>
              <a:cs typeface="Poppins"/>
            </a:endParaRPr>
          </a:p>
        </p:txBody>
      </p:sp>
      <p:sp>
        <p:nvSpPr>
          <p:cNvPr id="636" name="Google Shape;636;p45"/>
          <p:cNvSpPr/>
          <p:nvPr/>
        </p:nvSpPr>
        <p:spPr>
          <a:xfrm>
            <a:off x="327950" y="329750"/>
            <a:ext cx="8230800" cy="7614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dirty="0">
                <a:solidFill>
                  <a:srgbClr val="052E45"/>
                </a:solidFill>
                <a:latin typeface="Poppins"/>
                <a:ea typeface="Poppins"/>
                <a:cs typeface="Poppins"/>
                <a:sym typeface="Poppins"/>
              </a:rPr>
              <a:t>Pour </a:t>
            </a:r>
            <a:r>
              <a:rPr lang="en-US" sz="2300" b="1" i="0" u="none" strike="noStrike" cap="none" err="1">
                <a:solidFill>
                  <a:srgbClr val="052E45"/>
                </a:solidFill>
                <a:latin typeface="Poppins"/>
                <a:ea typeface="Poppins"/>
                <a:cs typeface="Poppins"/>
                <a:sym typeface="Poppins"/>
              </a:rPr>
              <a:t>aller</a:t>
            </a:r>
            <a:r>
              <a:rPr lang="en-US" sz="2300" b="1" i="0" u="none" strike="noStrike" cap="none" dirty="0">
                <a:solidFill>
                  <a:srgbClr val="052E45"/>
                </a:solidFill>
                <a:latin typeface="Poppins"/>
                <a:ea typeface="Poppins"/>
                <a:cs typeface="Poppins"/>
                <a:sym typeface="Poppins"/>
              </a:rPr>
              <a:t> plus loin</a:t>
            </a:r>
            <a:r>
              <a:rPr lang="en-US" sz="2300" b="1" dirty="0">
                <a:solidFill>
                  <a:srgbClr val="052E45"/>
                </a:solidFill>
                <a:latin typeface="Poppins"/>
                <a:ea typeface="Poppins"/>
                <a:cs typeface="Poppins"/>
                <a:sym typeface="Poppins"/>
              </a:rPr>
              <a:t> : les </a:t>
            </a:r>
            <a:r>
              <a:rPr lang="en-US" sz="2300" b="1" err="1">
                <a:solidFill>
                  <a:srgbClr val="052E45"/>
                </a:solidFill>
                <a:latin typeface="Poppins"/>
                <a:ea typeface="Poppins"/>
                <a:cs typeface="Poppins"/>
                <a:sym typeface="Poppins"/>
              </a:rPr>
              <a:t>bonnes</a:t>
            </a:r>
            <a:r>
              <a:rPr lang="en-US" sz="2300" b="1" dirty="0">
                <a:solidFill>
                  <a:srgbClr val="052E45"/>
                </a:solidFill>
                <a:latin typeface="Poppins"/>
                <a:ea typeface="Poppins"/>
                <a:cs typeface="Poppins"/>
                <a:sym typeface="Poppins"/>
              </a:rPr>
              <a:t> pratiques</a:t>
            </a:r>
            <a:endParaRPr lang="fr-FR" sz="2300" b="1" i="0" u="none" strike="noStrike" cap="none" dirty="0">
              <a:solidFill>
                <a:srgbClr val="052E45"/>
              </a:solidFill>
              <a:latin typeface="Poppins"/>
              <a:ea typeface="Poppins"/>
              <a:cs typeface="Poppi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334cb512e48_0_153"/>
          <p:cNvSpPr/>
          <p:nvPr/>
        </p:nvSpPr>
        <p:spPr>
          <a:xfrm>
            <a:off x="623700" y="1845550"/>
            <a:ext cx="3482700" cy="1535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3600" b="1" i="0" u="none" strike="noStrike" cap="none">
                <a:solidFill>
                  <a:srgbClr val="052E45"/>
                </a:solidFill>
                <a:latin typeface="Poppins"/>
                <a:ea typeface="Poppins"/>
                <a:cs typeface="Poppins"/>
                <a:sym typeface="Poppins"/>
              </a:rPr>
              <a:t>Et si on nettoyait nos </a:t>
            </a:r>
            <a:r>
              <a:rPr lang="en-US" sz="3600" b="1">
                <a:solidFill>
                  <a:srgbClr val="052E45"/>
                </a:solidFill>
                <a:latin typeface="Poppins"/>
                <a:ea typeface="Poppins"/>
                <a:cs typeface="Poppins"/>
                <a:sym typeface="Poppins"/>
              </a:rPr>
              <a:t>réseaux sociaux </a:t>
            </a:r>
            <a:r>
              <a:rPr lang="en-US" sz="3600" b="1" i="0" u="none" strike="noStrike" cap="none">
                <a:solidFill>
                  <a:srgbClr val="052E45"/>
                </a:solidFill>
                <a:latin typeface="Poppins"/>
                <a:ea typeface="Poppins"/>
                <a:cs typeface="Poppins"/>
                <a:sym typeface="Poppins"/>
              </a:rPr>
              <a:t>?</a:t>
            </a:r>
            <a:br>
              <a:rPr lang="en-US" sz="2900" b="0" i="0" u="none" strike="noStrike" cap="none">
                <a:solidFill>
                  <a:srgbClr val="3E8DDC"/>
                </a:solidFill>
                <a:latin typeface="Chau Philomene One"/>
                <a:ea typeface="Chau Philomene One"/>
                <a:cs typeface="Chau Philomene One"/>
                <a:sym typeface="Chau Philomene One"/>
              </a:rPr>
            </a:br>
            <a:endParaRPr sz="2900" b="0" i="0" u="none" strike="noStrike" cap="none">
              <a:solidFill>
                <a:srgbClr val="3E8DDC"/>
              </a:solidFill>
              <a:latin typeface="Chau Philomene One"/>
              <a:ea typeface="Chau Philomene One"/>
              <a:cs typeface="Chau Philomene One"/>
              <a:sym typeface="Chau Philomene One"/>
            </a:endParaRPr>
          </a:p>
        </p:txBody>
      </p:sp>
      <p:pic>
        <p:nvPicPr>
          <p:cNvPr id="650" name="Google Shape;650;g334cb512e48_0_153"/>
          <p:cNvPicPr preferRelativeResize="0"/>
          <p:nvPr/>
        </p:nvPicPr>
        <p:blipFill rotWithShape="1">
          <a:blip r:embed="rId3" cstate="email">
            <a:alphaModFix/>
            <a:extLst>
              <a:ext uri="{28A0092B-C50C-407E-A947-70E740481C1C}">
                <a14:useLocalDpi xmlns:a14="http://schemas.microsoft.com/office/drawing/2010/main"/>
              </a:ext>
            </a:extLst>
          </a:blip>
          <a:srcRect r="-990"/>
          <a:stretch/>
        </p:blipFill>
        <p:spPr>
          <a:xfrm>
            <a:off x="4258800" y="1339300"/>
            <a:ext cx="4188800" cy="27918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3" name="Google Shape;598;p40">
            <a:extLst>
              <a:ext uri="{FF2B5EF4-FFF2-40B4-BE49-F238E27FC236}">
                <a16:creationId xmlns:a16="http://schemas.microsoft.com/office/drawing/2014/main" id="{E1D63455-57C9-5DA9-AFD1-FB10C200FC76}"/>
              </a:ext>
            </a:extLst>
          </p:cNvPr>
          <p:cNvSpPr/>
          <p:nvPr/>
        </p:nvSpPr>
        <p:spPr>
          <a:xfrm>
            <a:off x="3386185" y="1059188"/>
            <a:ext cx="2086821" cy="2157766"/>
          </a:xfrm>
          <a:prstGeom prst="ellipse">
            <a:avLst/>
          </a:prstGeom>
          <a:solidFill>
            <a:srgbClr val="FFFFFF"/>
          </a:solidFill>
          <a:ln>
            <a:noFill/>
          </a:ln>
          <a:effectLst>
            <a:outerShdw>
              <a:srgbClr val="44546A">
                <a:alpha val="9411"/>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49"/>
          <p:cNvSpPr/>
          <p:nvPr/>
        </p:nvSpPr>
        <p:spPr>
          <a:xfrm>
            <a:off x="5906875" y="1368000"/>
            <a:ext cx="3237000" cy="13752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52E45"/>
                </a:solidFill>
                <a:latin typeface="Poppins"/>
                <a:ea typeface="Poppins"/>
                <a:cs typeface="Poppins"/>
                <a:sym typeface="Poppins"/>
              </a:rPr>
              <a:t>Trier et ranger </a:t>
            </a:r>
            <a:r>
              <a:rPr lang="en-US" sz="1500" b="1" i="0" u="none" strike="noStrike" cap="none" dirty="0" err="1">
                <a:solidFill>
                  <a:srgbClr val="052E45"/>
                </a:solidFill>
                <a:latin typeface="Poppins"/>
                <a:ea typeface="Poppins"/>
                <a:cs typeface="Poppins"/>
                <a:sym typeface="Poppins"/>
              </a:rPr>
              <a:t>mes</a:t>
            </a:r>
            <a:r>
              <a:rPr lang="en-US" sz="1500" b="1" i="0" u="none" strike="noStrike" cap="none">
                <a:solidFill>
                  <a:srgbClr val="052E45"/>
                </a:solidFill>
                <a:latin typeface="Poppins"/>
                <a:ea typeface="Poppins"/>
                <a:cs typeface="Poppins"/>
                <a:sym typeface="Poppins"/>
              </a:rPr>
              <a:t> </a:t>
            </a:r>
            <a:r>
              <a:rPr lang="en-US" sz="1500" b="1" i="0" u="none" strike="noStrike" cap="none" dirty="0" err="1">
                <a:solidFill>
                  <a:srgbClr val="052E45"/>
                </a:solidFill>
                <a:latin typeface="Poppins"/>
                <a:ea typeface="Poppins"/>
                <a:cs typeface="Poppins"/>
                <a:sym typeface="Poppins"/>
              </a:rPr>
              <a:t>fichiers</a:t>
            </a:r>
          </a:p>
          <a:p>
            <a:pPr marL="0" marR="0" lvl="0" indent="0" algn="l" rtl="0">
              <a:lnSpc>
                <a:spcPct val="100000"/>
              </a:lnSpc>
              <a:spcBef>
                <a:spcPts val="0"/>
              </a:spcBef>
              <a:spcAft>
                <a:spcPts val="0"/>
              </a:spcAft>
              <a:buClr>
                <a:srgbClr val="000000"/>
              </a:buClr>
              <a:buSzPts val="1000"/>
              <a:buFont typeface="Arial"/>
              <a:buNone/>
            </a:pPr>
            <a:endParaRPr lang="en-US" sz="1000" b="1" i="0" u="none" strike="noStrike" cap="none" dirty="0">
              <a:solidFill>
                <a:srgbClr val="052E45"/>
              </a:solidFill>
              <a:latin typeface="Chau Philomene One"/>
              <a:ea typeface="Chau Philomene One"/>
              <a:cs typeface="Chau Philomene One"/>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1 - Passer </a:t>
            </a:r>
            <a:r>
              <a:rPr lang="en-US" sz="1000" b="0" i="0" u="none" strike="noStrike" cap="none" err="1">
                <a:solidFill>
                  <a:srgbClr val="052E45"/>
                </a:solidFill>
                <a:latin typeface="Arial"/>
                <a:ea typeface="Arial"/>
                <a:cs typeface="Arial"/>
                <a:sym typeface="Arial"/>
              </a:rPr>
              <a:t>en</a:t>
            </a:r>
            <a:r>
              <a:rPr lang="en-US" sz="1000" b="0" i="0" u="none" strike="noStrike" cap="none" dirty="0">
                <a:solidFill>
                  <a:srgbClr val="052E45"/>
                </a:solidFill>
                <a:latin typeface="Arial"/>
                <a:ea typeface="Arial"/>
                <a:cs typeface="Arial"/>
                <a:sym typeface="Arial"/>
              </a:rPr>
              <a:t> revue </a:t>
            </a:r>
            <a:r>
              <a:rPr lang="en-US" sz="1000" b="0" i="0" u="none" strike="noStrike" cap="none" err="1">
                <a:solidFill>
                  <a:srgbClr val="052E45"/>
                </a:solidFill>
                <a:latin typeface="Arial"/>
                <a:ea typeface="Arial"/>
                <a:cs typeface="Arial"/>
                <a:sym typeface="Arial"/>
              </a:rPr>
              <a:t>vos</a:t>
            </a:r>
            <a:r>
              <a:rPr lang="en-US" sz="1000" b="0" i="0" u="none" strike="noStrike" cap="none" dirty="0">
                <a:solidFill>
                  <a:srgbClr val="052E45"/>
                </a:solidFill>
                <a:latin typeface="Arial"/>
                <a:ea typeface="Arial"/>
                <a:cs typeface="Arial"/>
                <a:sym typeface="Arial"/>
              </a:rPr>
              <a:t> photos et </a:t>
            </a:r>
            <a:r>
              <a:rPr lang="en-US" sz="1000" b="0" i="0" u="none" strike="noStrike" cap="none" err="1">
                <a:solidFill>
                  <a:srgbClr val="052E45"/>
                </a:solidFill>
                <a:latin typeface="Arial"/>
                <a:ea typeface="Arial"/>
                <a:cs typeface="Arial"/>
                <a:sym typeface="Arial"/>
              </a:rPr>
              <a:t>vidéos</a:t>
            </a:r>
            <a:r>
              <a:rPr lang="en-US" sz="1000" b="0" i="0" u="none" strike="noStrike" cap="none" dirty="0">
                <a:solidFill>
                  <a:srgbClr val="052E45"/>
                </a:solidFill>
                <a:latin typeface="Arial"/>
                <a:ea typeface="Arial"/>
                <a:cs typeface="Arial"/>
                <a:sym typeface="Arial"/>
              </a:rPr>
              <a:t> et </a:t>
            </a:r>
            <a:r>
              <a:rPr lang="en-US" sz="1000" b="0" i="0" u="none" strike="noStrike" cap="none" err="1">
                <a:solidFill>
                  <a:srgbClr val="052E45"/>
                </a:solidFill>
                <a:latin typeface="Arial"/>
                <a:ea typeface="Arial"/>
                <a:cs typeface="Arial"/>
                <a:sym typeface="Arial"/>
              </a:rPr>
              <a:t>supprimer</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ce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qu’il</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n’est</a:t>
            </a:r>
            <a:r>
              <a:rPr lang="en-US" sz="1000" b="0" i="0" u="none" strike="noStrike" cap="none" dirty="0">
                <a:solidFill>
                  <a:srgbClr val="052E45"/>
                </a:solidFill>
                <a:latin typeface="Arial"/>
                <a:ea typeface="Arial"/>
                <a:cs typeface="Arial"/>
                <a:sym typeface="Arial"/>
              </a:rPr>
              <a:t> pas </a:t>
            </a:r>
            <a:r>
              <a:rPr lang="en-US" sz="1000" b="0" i="0" u="none" strike="noStrike" cap="none" err="1">
                <a:solidFill>
                  <a:srgbClr val="052E45"/>
                </a:solidFill>
                <a:latin typeface="Arial"/>
                <a:ea typeface="Arial"/>
                <a:cs typeface="Arial"/>
                <a:sym typeface="Arial"/>
              </a:rPr>
              <a:t>nécessaire</a:t>
            </a:r>
            <a:r>
              <a:rPr lang="en-US" sz="1000" b="0" i="0" u="none" strike="noStrike" cap="none" dirty="0">
                <a:solidFill>
                  <a:srgbClr val="052E45"/>
                </a:solidFill>
                <a:latin typeface="Arial"/>
                <a:ea typeface="Arial"/>
                <a:cs typeface="Arial"/>
                <a:sym typeface="Arial"/>
              </a:rPr>
              <a:t> de conserver </a:t>
            </a:r>
            <a:endParaRPr lang="en-US" sz="10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2 - Faire de </a:t>
            </a:r>
            <a:r>
              <a:rPr lang="en-US" sz="1000" b="0" i="0" u="none" strike="noStrike" cap="none" err="1">
                <a:solidFill>
                  <a:srgbClr val="052E45"/>
                </a:solidFill>
                <a:latin typeface="Arial"/>
                <a:ea typeface="Arial"/>
                <a:cs typeface="Arial"/>
                <a:sym typeface="Arial"/>
              </a:rPr>
              <a:t>même</a:t>
            </a:r>
            <a:r>
              <a:rPr lang="en-US" sz="1000" b="0" i="0" u="none" strike="noStrike" cap="none" dirty="0">
                <a:solidFill>
                  <a:srgbClr val="052E45"/>
                </a:solidFill>
                <a:latin typeface="Arial"/>
                <a:ea typeface="Arial"/>
                <a:cs typeface="Arial"/>
                <a:sym typeface="Arial"/>
              </a:rPr>
              <a:t> pour les </a:t>
            </a:r>
            <a:r>
              <a:rPr lang="en-US" sz="1000" b="0" i="0" u="none" strike="noStrike" cap="none" err="1">
                <a:solidFill>
                  <a:srgbClr val="052E45"/>
                </a:solidFill>
                <a:latin typeface="Arial"/>
                <a:ea typeface="Arial"/>
                <a:cs typeface="Arial"/>
                <a:sym typeface="Arial"/>
              </a:rPr>
              <a:t>fichiers</a:t>
            </a:r>
            <a:r>
              <a:rPr lang="en-US" sz="1000" b="0" i="0" u="none" strike="noStrike" cap="none" dirty="0">
                <a:solidFill>
                  <a:srgbClr val="052E45"/>
                </a:solidFill>
                <a:latin typeface="Arial"/>
                <a:ea typeface="Arial"/>
                <a:cs typeface="Arial"/>
                <a:sym typeface="Arial"/>
              </a:rPr>
              <a:t> de </a:t>
            </a:r>
            <a:r>
              <a:rPr lang="en-US" sz="1000" b="0" i="0" u="none" strike="noStrike" cap="none" err="1">
                <a:solidFill>
                  <a:srgbClr val="052E45"/>
                </a:solidFill>
                <a:latin typeface="Arial"/>
                <a:ea typeface="Arial"/>
                <a:cs typeface="Arial"/>
                <a:sym typeface="Arial"/>
              </a:rPr>
              <a:t>vos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groupes</a:t>
            </a:r>
            <a:r>
              <a:rPr lang="en-US" sz="1000" b="0" i="0" u="none" strike="noStrike" cap="none" dirty="0">
                <a:solidFill>
                  <a:srgbClr val="052E45"/>
                </a:solidFill>
                <a:latin typeface="Arial"/>
                <a:ea typeface="Arial"/>
                <a:cs typeface="Arial"/>
                <a:sym typeface="Arial"/>
              </a:rPr>
              <a:t> par </a:t>
            </a:r>
            <a:r>
              <a:rPr lang="en-US" sz="1000" b="0" i="0" u="none" strike="noStrike" cap="none" err="1">
                <a:solidFill>
                  <a:srgbClr val="052E45"/>
                </a:solidFill>
                <a:latin typeface="Arial"/>
                <a:ea typeface="Arial"/>
                <a:cs typeface="Arial"/>
                <a:sym typeface="Arial"/>
              </a:rPr>
              <a:t>exemple</a:t>
            </a:r>
            <a:endParaRPr lang="en-US" sz="1000" b="0" i="0" u="none" strike="noStrike" cap="none" err="1">
              <a:solidFill>
                <a:srgbClr val="052E45"/>
              </a:solidFill>
              <a:latin typeface="Arial"/>
              <a:ea typeface="Arial"/>
              <a:cs typeface="Arial"/>
            </a:endParaRPr>
          </a:p>
        </p:txBody>
      </p:sp>
      <p:sp>
        <p:nvSpPr>
          <p:cNvPr id="664" name="Google Shape;664;p49"/>
          <p:cNvSpPr/>
          <p:nvPr/>
        </p:nvSpPr>
        <p:spPr>
          <a:xfrm>
            <a:off x="4190625" y="3657600"/>
            <a:ext cx="4495800" cy="11517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52E45"/>
                </a:solidFill>
              </a:rPr>
              <a:t>Limiter le </a:t>
            </a:r>
            <a:r>
              <a:rPr lang="en-US" sz="1500" b="1" i="0" u="none" strike="noStrike" cap="none" dirty="0" err="1">
                <a:solidFill>
                  <a:srgbClr val="052E45"/>
                </a:solidFill>
              </a:rPr>
              <a:t>visionnage</a:t>
            </a:r>
            <a:r>
              <a:rPr lang="en-US" sz="1500" b="1" i="0" u="none" strike="noStrike" cap="none">
                <a:solidFill>
                  <a:srgbClr val="052E45"/>
                </a:solidFill>
              </a:rPr>
              <a:t> des </a:t>
            </a:r>
            <a:r>
              <a:rPr lang="en-US" sz="1500" b="1" i="0" u="none" strike="noStrike" cap="none" dirty="0" err="1">
                <a:solidFill>
                  <a:srgbClr val="052E45"/>
                </a:solidFill>
              </a:rPr>
              <a:t>vidéos</a:t>
            </a:r>
          </a:p>
          <a:p>
            <a:pPr marL="0" marR="0" lvl="0" indent="0" algn="l" rtl="0">
              <a:lnSpc>
                <a:spcPct val="100000"/>
              </a:lnSpc>
              <a:spcBef>
                <a:spcPts val="0"/>
              </a:spcBef>
              <a:spcAft>
                <a:spcPts val="0"/>
              </a:spcAft>
              <a:buClr>
                <a:srgbClr val="000000"/>
              </a:buClr>
              <a:buSzPts val="1000"/>
              <a:buFont typeface="Arial"/>
              <a:buNone/>
            </a:pPr>
            <a:endParaRPr lang="en-US" sz="1000" b="1" i="0" u="none" strike="noStrike" cap="none" dirty="0">
              <a:solidFill>
                <a:srgbClr val="052E45"/>
              </a:solidFill>
              <a:latin typeface="Chau Philomene One"/>
              <a:ea typeface="Chau Philomene One"/>
              <a:cs typeface="Chau Philomene One"/>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1 - </a:t>
            </a:r>
            <a:r>
              <a:rPr lang="en-US" sz="1000" b="0" i="0" u="none" strike="noStrike" cap="none" err="1">
                <a:solidFill>
                  <a:srgbClr val="052E45"/>
                </a:solidFill>
                <a:latin typeface="Arial"/>
                <a:ea typeface="Arial"/>
                <a:cs typeface="Arial"/>
                <a:sym typeface="Arial"/>
              </a:rPr>
              <a:t>Désactiver</a:t>
            </a:r>
            <a:r>
              <a:rPr lang="en-US" sz="1000" b="0" i="0" u="none" strike="noStrike" cap="none" dirty="0">
                <a:solidFill>
                  <a:srgbClr val="052E45"/>
                </a:solidFill>
                <a:latin typeface="Arial"/>
                <a:ea typeface="Arial"/>
                <a:cs typeface="Arial"/>
                <a:sym typeface="Arial"/>
              </a:rPr>
              <a:t> la lecture </a:t>
            </a:r>
            <a:r>
              <a:rPr lang="en-US" sz="1000" b="0" i="0" u="none" strike="noStrike" cap="none" err="1">
                <a:solidFill>
                  <a:srgbClr val="052E45"/>
                </a:solidFill>
                <a:latin typeface="Arial"/>
                <a:ea typeface="Arial"/>
                <a:cs typeface="Arial"/>
                <a:sym typeface="Arial"/>
              </a:rPr>
              <a:t>automatique</a:t>
            </a:r>
            <a:r>
              <a:rPr lang="en-US" sz="1000" b="0" i="0" u="none" strike="noStrike" cap="none" dirty="0">
                <a:solidFill>
                  <a:srgbClr val="052E45"/>
                </a:solidFill>
                <a:latin typeface="Arial"/>
                <a:ea typeface="Arial"/>
                <a:cs typeface="Arial"/>
                <a:sym typeface="Arial"/>
              </a:rPr>
              <a:t> des </a:t>
            </a:r>
            <a:r>
              <a:rPr lang="en-US" sz="1000" b="0" i="0" u="none" strike="noStrike" cap="none" err="1">
                <a:solidFill>
                  <a:srgbClr val="052E45"/>
                </a:solidFill>
                <a:latin typeface="Arial"/>
                <a:ea typeface="Arial"/>
                <a:cs typeface="Arial"/>
                <a:sym typeface="Arial"/>
              </a:rPr>
              <a:t>vidéos</a:t>
            </a:r>
            <a:endParaRPr lang="en-US" sz="1000" b="0" i="0" u="none" strike="noStrike" cap="none" err="1">
              <a:solidFill>
                <a:srgbClr val="052E45"/>
              </a:solidFill>
              <a:latin typeface="Arial"/>
              <a:ea typeface="Arial"/>
              <a:cs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2 - </a:t>
            </a:r>
            <a:r>
              <a:rPr lang="en-US" sz="1000" b="0" i="0" u="none" strike="noStrike" cap="none" err="1">
                <a:solidFill>
                  <a:srgbClr val="052E45"/>
                </a:solidFill>
                <a:latin typeface="Arial"/>
                <a:ea typeface="Arial"/>
                <a:cs typeface="Arial"/>
                <a:sym typeface="Arial"/>
              </a:rPr>
              <a:t>Choisir</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une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résolution</a:t>
            </a:r>
            <a:r>
              <a:rPr lang="en-US" sz="1000" b="0" i="0" u="none" strike="noStrike" cap="none" dirty="0">
                <a:solidFill>
                  <a:srgbClr val="052E45"/>
                </a:solidFill>
                <a:latin typeface="Arial"/>
                <a:ea typeface="Arial"/>
                <a:cs typeface="Arial"/>
                <a:sym typeface="Arial"/>
              </a:rPr>
              <a:t> plus </a:t>
            </a:r>
            <a:r>
              <a:rPr lang="en-US" sz="1000" b="0" i="0" u="none" strike="noStrike" cap="none" err="1">
                <a:solidFill>
                  <a:srgbClr val="052E45"/>
                </a:solidFill>
                <a:latin typeface="Arial"/>
                <a:ea typeface="Arial"/>
                <a:cs typeface="Arial"/>
                <a:sym typeface="Arial"/>
              </a:rPr>
              <a:t>basse</a:t>
            </a:r>
            <a:r>
              <a:rPr lang="en-US" sz="1000" b="0" i="0" u="none" strike="noStrike" cap="none" dirty="0">
                <a:solidFill>
                  <a:srgbClr val="052E45"/>
                </a:solidFill>
                <a:latin typeface="Arial"/>
                <a:ea typeface="Arial"/>
                <a:cs typeface="Arial"/>
                <a:sym typeface="Arial"/>
              </a:rPr>
              <a:t> par </a:t>
            </a:r>
            <a:r>
              <a:rPr lang="en-US" sz="1000" b="0" i="0" u="none" strike="noStrike" cap="none" err="1">
                <a:solidFill>
                  <a:srgbClr val="052E45"/>
                </a:solidFill>
                <a:latin typeface="Arial"/>
                <a:ea typeface="Arial"/>
                <a:cs typeface="Arial"/>
                <a:sym typeface="Arial"/>
              </a:rPr>
              <a:t>défaut</a:t>
            </a:r>
            <a:r>
              <a:rPr lang="en-US" sz="1000" b="0" i="0" u="none" strike="noStrike" cap="none" dirty="0">
                <a:solidFill>
                  <a:srgbClr val="052E45"/>
                </a:solidFill>
                <a:latin typeface="Arial"/>
                <a:ea typeface="Arial"/>
                <a:cs typeface="Arial"/>
                <a:sym typeface="Arial"/>
              </a:rPr>
              <a:t> pour la lecture des </a:t>
            </a:r>
            <a:r>
              <a:rPr lang="en-US" sz="1000" b="0" i="0" u="none" strike="noStrike" cap="none" err="1">
                <a:solidFill>
                  <a:srgbClr val="052E45"/>
                </a:solidFill>
                <a:latin typeface="Arial"/>
                <a:ea typeface="Arial"/>
                <a:cs typeface="Arial"/>
                <a:sym typeface="Arial"/>
              </a:rPr>
              <a:t>vidéos</a:t>
            </a:r>
            <a:endParaRPr lang="en-US" sz="1000" b="0" i="0" u="none" strike="noStrike" cap="none" err="1">
              <a:solidFill>
                <a:srgbClr val="052E45"/>
              </a:solidFill>
              <a:latin typeface="Arial"/>
              <a:ea typeface="Arial"/>
              <a:cs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3 - </a:t>
            </a:r>
            <a:r>
              <a:rPr lang="en-US" sz="1000" b="0" i="0" u="none" strike="noStrike" cap="none" err="1">
                <a:solidFill>
                  <a:srgbClr val="052E45"/>
                </a:solidFill>
                <a:latin typeface="Arial"/>
                <a:ea typeface="Arial"/>
                <a:cs typeface="Arial"/>
                <a:sym typeface="Arial"/>
              </a:rPr>
              <a:t>Préférer</a:t>
            </a:r>
            <a:r>
              <a:rPr lang="en-US" sz="1000" b="0" i="0" u="none" strike="noStrike" cap="none" dirty="0">
                <a:solidFill>
                  <a:srgbClr val="052E45"/>
                </a:solidFill>
                <a:latin typeface="Arial"/>
                <a:ea typeface="Arial"/>
                <a:cs typeface="Arial"/>
                <a:sym typeface="Arial"/>
              </a:rPr>
              <a:t> le </a:t>
            </a:r>
            <a:r>
              <a:rPr lang="en-US" sz="1000" b="0" i="0" u="none" strike="noStrike" cap="none" err="1">
                <a:solidFill>
                  <a:srgbClr val="052E45"/>
                </a:solidFill>
                <a:latin typeface="Arial"/>
                <a:ea typeface="Arial"/>
                <a:cs typeface="Arial"/>
                <a:sym typeface="Arial"/>
              </a:rPr>
              <a:t>téléchargement</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légal</a:t>
            </a:r>
            <a:r>
              <a:rPr lang="en-US" sz="1000" b="0" i="0" u="none" strike="noStrike" cap="none" dirty="0">
                <a:solidFill>
                  <a:srgbClr val="052E45"/>
                </a:solidFill>
                <a:latin typeface="Arial"/>
                <a:ea typeface="Arial"/>
                <a:cs typeface="Arial"/>
                <a:sym typeface="Arial"/>
              </a:rPr>
              <a:t> au streaming</a:t>
            </a:r>
            <a:endParaRPr lang="en-US" sz="10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52E45"/>
                </a:solidFill>
                <a:latin typeface="Arial"/>
                <a:ea typeface="Arial"/>
                <a:cs typeface="Arial"/>
                <a:sym typeface="Arial"/>
              </a:rPr>
              <a:t>4 - </a:t>
            </a:r>
            <a:r>
              <a:rPr lang="en-US" sz="1000" b="0" i="0" u="none" strike="noStrike" cap="none" err="1">
                <a:solidFill>
                  <a:srgbClr val="052E45"/>
                </a:solidFill>
                <a:latin typeface="Arial"/>
                <a:ea typeface="Arial"/>
                <a:cs typeface="Arial"/>
                <a:sym typeface="Arial"/>
              </a:rPr>
              <a:t>Privilégiez</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une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connexion</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Wifi</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filaire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autant</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que</a:t>
            </a:r>
            <a:r>
              <a:rPr lang="en-US" sz="1000" b="0" i="0" u="none" strike="noStrike" cap="none" dirty="0">
                <a:solidFill>
                  <a:srgbClr val="052E45"/>
                </a:solidFill>
                <a:latin typeface="Arial"/>
                <a:ea typeface="Arial"/>
                <a:cs typeface="Arial"/>
                <a:sym typeface="Arial"/>
              </a:rPr>
              <a:t> possible</a:t>
            </a:r>
            <a:endParaRPr lang="en-US" sz="10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rgbClr val="000000"/>
              </a:buClr>
              <a:buSzPts val="1000"/>
              <a:buFont typeface="Arial"/>
              <a:buNone/>
            </a:pPr>
            <a:endParaRPr lang="en-US" sz="10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rgbClr val="000000"/>
              </a:buClr>
              <a:buSzPts val="1000"/>
              <a:buFont typeface="Arial"/>
              <a:buNone/>
            </a:pPr>
            <a:endParaRPr lang="en-US" sz="1000" b="0" i="0" u="none" strike="noStrike" cap="none" dirty="0">
              <a:solidFill>
                <a:srgbClr val="052E45"/>
              </a:solidFill>
              <a:latin typeface="Arial"/>
              <a:ea typeface="Arial"/>
              <a:cs typeface="Arial"/>
            </a:endParaRPr>
          </a:p>
        </p:txBody>
      </p:sp>
      <p:sp>
        <p:nvSpPr>
          <p:cNvPr id="665" name="Google Shape;665;p49"/>
          <p:cNvSpPr/>
          <p:nvPr/>
        </p:nvSpPr>
        <p:spPr>
          <a:xfrm>
            <a:off x="445190" y="1908900"/>
            <a:ext cx="2757900" cy="17160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dirty="0" err="1">
                <a:solidFill>
                  <a:srgbClr val="052E45"/>
                </a:solidFill>
                <a:latin typeface="Poppins"/>
                <a:ea typeface="Poppins"/>
                <a:cs typeface="Poppins"/>
                <a:sym typeface="Poppins"/>
              </a:rPr>
              <a:t>Supprimer</a:t>
            </a:r>
            <a:r>
              <a:rPr lang="en-US" sz="1500" b="1" i="0" u="none" strike="noStrike" cap="none">
                <a:solidFill>
                  <a:srgbClr val="052E45"/>
                </a:solidFill>
                <a:latin typeface="Poppins"/>
                <a:ea typeface="Poppins"/>
                <a:cs typeface="Poppins"/>
                <a:sym typeface="Poppins"/>
              </a:rPr>
              <a:t> </a:t>
            </a:r>
            <a:r>
              <a:rPr lang="en-US" sz="1500" b="1" i="0" u="none" strike="noStrike" cap="none" dirty="0" err="1">
                <a:solidFill>
                  <a:srgbClr val="052E45"/>
                </a:solidFill>
                <a:latin typeface="Poppins"/>
                <a:ea typeface="Poppins"/>
                <a:cs typeface="Poppins"/>
                <a:sym typeface="Poppins"/>
              </a:rPr>
              <a:t>mes</a:t>
            </a:r>
            <a:r>
              <a:rPr lang="en-US" sz="1500" b="1" i="0" u="none" strike="noStrike" cap="none">
                <a:solidFill>
                  <a:srgbClr val="052E45"/>
                </a:solidFill>
                <a:latin typeface="Poppins"/>
                <a:ea typeface="Poppins"/>
                <a:cs typeface="Poppins"/>
                <a:sym typeface="Poppins"/>
              </a:rPr>
              <a:t> données </a:t>
            </a:r>
            <a:r>
              <a:rPr lang="en-US" sz="1500" b="1" i="0" u="none" strike="noStrike" cap="none" dirty="0" err="1">
                <a:solidFill>
                  <a:srgbClr val="052E45"/>
                </a:solidFill>
                <a:latin typeface="Poppins"/>
                <a:ea typeface="Poppins"/>
                <a:cs typeface="Poppins"/>
                <a:sym typeface="Poppins"/>
              </a:rPr>
              <a:t>obsolètes</a:t>
            </a:r>
          </a:p>
          <a:p>
            <a:pPr marL="0" marR="0" lvl="0" indent="0" algn="l" rtl="0">
              <a:lnSpc>
                <a:spcPct val="100000"/>
              </a:lnSpc>
              <a:spcBef>
                <a:spcPts val="0"/>
              </a:spcBef>
              <a:spcAft>
                <a:spcPts val="0"/>
              </a:spcAft>
              <a:buClr>
                <a:srgbClr val="000000"/>
              </a:buClr>
              <a:buSzPts val="1000"/>
              <a:buFont typeface="Arial"/>
              <a:buNone/>
            </a:pPr>
            <a:endParaRPr lang="en-US" sz="1000" b="1" i="0" u="none" strike="noStrike" cap="none" dirty="0">
              <a:solidFill>
                <a:srgbClr val="052E45"/>
              </a:solidFill>
              <a:latin typeface="Chau Philomene One"/>
              <a:ea typeface="Chau Philomene One"/>
              <a:cs typeface="Chau Philomene One"/>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1 - </a:t>
            </a:r>
            <a:r>
              <a:rPr lang="en-US" sz="1000" b="0" i="0" u="none" strike="noStrike" cap="none" err="1">
                <a:solidFill>
                  <a:srgbClr val="052E45"/>
                </a:solidFill>
                <a:latin typeface="Arial"/>
                <a:ea typeface="Arial"/>
                <a:cs typeface="Arial"/>
                <a:sym typeface="Arial"/>
              </a:rPr>
              <a:t>Procéder</a:t>
            </a:r>
            <a:r>
              <a:rPr lang="en-US" sz="1000" b="0" i="0" u="none" strike="noStrike" cap="none" dirty="0">
                <a:solidFill>
                  <a:srgbClr val="052E45"/>
                </a:solidFill>
                <a:latin typeface="Arial"/>
                <a:ea typeface="Arial"/>
                <a:cs typeface="Arial"/>
                <a:sym typeface="Arial"/>
              </a:rPr>
              <a:t> par </a:t>
            </a:r>
            <a:r>
              <a:rPr lang="en-US" sz="1000" b="0" i="0" u="none" strike="noStrike" cap="none" err="1">
                <a:solidFill>
                  <a:srgbClr val="052E45"/>
                </a:solidFill>
                <a:latin typeface="Arial"/>
                <a:ea typeface="Arial"/>
                <a:cs typeface="Arial"/>
                <a:sym typeface="Arial"/>
              </a:rPr>
              <a:t>ordre</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chronologique</a:t>
            </a:r>
            <a:r>
              <a:rPr lang="en-US" sz="1000" b="0" i="0" u="none" strike="noStrike" cap="none" dirty="0">
                <a:solidFill>
                  <a:srgbClr val="052E45"/>
                </a:solidFill>
                <a:latin typeface="Arial"/>
                <a:ea typeface="Arial"/>
                <a:cs typeface="Arial"/>
                <a:sym typeface="Arial"/>
              </a:rPr>
              <a:t> pour </a:t>
            </a:r>
            <a:r>
              <a:rPr lang="en-US" sz="1000" b="0" i="0" u="none" strike="noStrike" cap="none" err="1">
                <a:solidFill>
                  <a:srgbClr val="052E45"/>
                </a:solidFill>
                <a:latin typeface="Arial"/>
                <a:ea typeface="Arial"/>
                <a:cs typeface="Arial"/>
                <a:sym typeface="Arial"/>
              </a:rPr>
              <a:t>supprimer</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vos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vieilles</a:t>
            </a:r>
            <a:r>
              <a:rPr lang="en-US" sz="1000" b="0" i="0" u="none" strike="noStrike" cap="none" dirty="0">
                <a:solidFill>
                  <a:srgbClr val="052E45"/>
                </a:solidFill>
                <a:latin typeface="Arial"/>
                <a:ea typeface="Arial"/>
                <a:cs typeface="Arial"/>
                <a:sym typeface="Arial"/>
              </a:rPr>
              <a:t> publications</a:t>
            </a:r>
            <a:endParaRPr lang="en-US" sz="1000" b="0" i="0" u="none" strike="noStrike" cap="none" dirty="0">
              <a:solidFill>
                <a:srgbClr val="052E45"/>
              </a:solidFill>
              <a:latin typeface="Arial"/>
              <a:ea typeface="Arial"/>
              <a:cs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dirty="0">
                <a:solidFill>
                  <a:srgbClr val="052E45"/>
                </a:solidFill>
                <a:latin typeface="Arial"/>
                <a:ea typeface="Arial"/>
                <a:cs typeface="Arial"/>
                <a:sym typeface="Arial"/>
              </a:rPr>
              <a:t>2 - Faire le tri dans </a:t>
            </a:r>
            <a:r>
              <a:rPr lang="en-US" sz="1000" b="0" i="0" u="none" strike="noStrike" cap="none" err="1">
                <a:solidFill>
                  <a:srgbClr val="052E45"/>
                </a:solidFill>
                <a:latin typeface="Arial"/>
                <a:ea typeface="Arial"/>
                <a:cs typeface="Arial"/>
                <a:sym typeface="Arial"/>
              </a:rPr>
              <a:t>vos</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groupes</a:t>
            </a:r>
            <a:r>
              <a:rPr lang="en-US" sz="1000" b="0" i="0" u="none" strike="noStrike" cap="none" dirty="0">
                <a:solidFill>
                  <a:srgbClr val="052E45"/>
                </a:solidFill>
                <a:latin typeface="Arial"/>
                <a:ea typeface="Arial"/>
                <a:cs typeface="Arial"/>
                <a:sym typeface="Arial"/>
              </a:rPr>
              <a:t>, pages pour </a:t>
            </a:r>
            <a:r>
              <a:rPr lang="en-US" sz="1000" b="0" i="0" u="none" strike="noStrike" cap="none" err="1">
                <a:solidFill>
                  <a:srgbClr val="052E45"/>
                </a:solidFill>
                <a:latin typeface="Arial"/>
                <a:ea typeface="Arial"/>
                <a:cs typeface="Arial"/>
                <a:sym typeface="Arial"/>
              </a:rPr>
              <a:t>supprimer</a:t>
            </a:r>
            <a:r>
              <a:rPr lang="en-US" sz="1000" b="0" i="0" u="none" strike="noStrike" cap="none" dirty="0">
                <a:solidFill>
                  <a:srgbClr val="052E45"/>
                </a:solidFill>
                <a:latin typeface="Arial"/>
                <a:ea typeface="Arial"/>
                <a:cs typeface="Arial"/>
                <a:sym typeface="Arial"/>
              </a:rPr>
              <a:t> </a:t>
            </a:r>
            <a:r>
              <a:rPr lang="en-US" sz="1000" b="0" i="0" u="none" strike="noStrike" cap="none" err="1">
                <a:solidFill>
                  <a:srgbClr val="052E45"/>
                </a:solidFill>
                <a:latin typeface="Arial"/>
                <a:ea typeface="Arial"/>
                <a:cs typeface="Arial"/>
                <a:sym typeface="Arial"/>
              </a:rPr>
              <a:t>ou</a:t>
            </a:r>
            <a:r>
              <a:rPr lang="en-US" sz="1000" b="0" i="0" u="none" strike="noStrike" cap="none" dirty="0">
                <a:solidFill>
                  <a:srgbClr val="052E45"/>
                </a:solidFill>
                <a:latin typeface="Arial"/>
                <a:ea typeface="Arial"/>
                <a:cs typeface="Arial"/>
                <a:sym typeface="Arial"/>
              </a:rPr>
              <a:t> vous </a:t>
            </a:r>
            <a:r>
              <a:rPr lang="en-US" sz="1000" b="0" i="0" u="none" strike="noStrike" cap="none" err="1">
                <a:solidFill>
                  <a:srgbClr val="052E45"/>
                </a:solidFill>
                <a:latin typeface="Arial"/>
                <a:ea typeface="Arial"/>
                <a:cs typeface="Arial"/>
                <a:sym typeface="Arial"/>
              </a:rPr>
              <a:t>désabonner</a:t>
            </a:r>
            <a:r>
              <a:rPr lang="en-US" sz="1000" b="0" i="0" u="none" strike="noStrike" cap="none" dirty="0">
                <a:solidFill>
                  <a:srgbClr val="052E45"/>
                </a:solidFill>
                <a:latin typeface="Arial"/>
                <a:ea typeface="Arial"/>
                <a:cs typeface="Arial"/>
                <a:sym typeface="Arial"/>
              </a:rPr>
              <a:t> de </a:t>
            </a:r>
            <a:r>
              <a:rPr lang="en-US" sz="1000" b="0" i="0" u="none" strike="noStrike" cap="none" err="1">
                <a:solidFill>
                  <a:srgbClr val="052E45"/>
                </a:solidFill>
                <a:latin typeface="Arial"/>
                <a:ea typeface="Arial"/>
                <a:cs typeface="Arial"/>
                <a:sym typeface="Arial"/>
              </a:rPr>
              <a:t>ce</a:t>
            </a:r>
            <a:r>
              <a:rPr lang="en-US" sz="1000" b="0" i="0" u="none" strike="noStrike" cap="none" dirty="0">
                <a:solidFill>
                  <a:srgbClr val="052E45"/>
                </a:solidFill>
                <a:latin typeface="Arial"/>
                <a:ea typeface="Arial"/>
                <a:cs typeface="Arial"/>
                <a:sym typeface="Arial"/>
              </a:rPr>
              <a:t> qui </a:t>
            </a:r>
            <a:r>
              <a:rPr lang="en-US" sz="1000" b="0" i="0" u="none" strike="noStrike" cap="none" err="1">
                <a:solidFill>
                  <a:srgbClr val="052E45"/>
                </a:solidFill>
                <a:latin typeface="Arial"/>
                <a:ea typeface="Arial"/>
                <a:cs typeface="Arial"/>
                <a:sym typeface="Arial"/>
              </a:rPr>
              <a:t>n’est</a:t>
            </a:r>
            <a:r>
              <a:rPr lang="en-US" sz="1000" b="0" i="0" u="none" strike="noStrike" cap="none" dirty="0">
                <a:solidFill>
                  <a:srgbClr val="052E45"/>
                </a:solidFill>
                <a:latin typeface="Arial"/>
                <a:ea typeface="Arial"/>
                <a:cs typeface="Arial"/>
                <a:sym typeface="Arial"/>
              </a:rPr>
              <a:t> plus </a:t>
            </a:r>
            <a:r>
              <a:rPr lang="en-US" sz="1000" b="0" i="0" u="none" strike="noStrike" cap="none" err="1">
                <a:solidFill>
                  <a:srgbClr val="052E45"/>
                </a:solidFill>
                <a:latin typeface="Arial"/>
                <a:ea typeface="Arial"/>
                <a:cs typeface="Arial"/>
                <a:sym typeface="Arial"/>
              </a:rPr>
              <a:t>d’actualité</a:t>
            </a:r>
            <a:endParaRPr lang="en-US" sz="1000" b="0" i="0" u="none" strike="noStrike" cap="none" err="1">
              <a:solidFill>
                <a:srgbClr val="052E45"/>
              </a:solidFill>
              <a:latin typeface="Arial"/>
              <a:ea typeface="Arial"/>
              <a:cs typeface="Arial"/>
            </a:endParaRPr>
          </a:p>
          <a:p>
            <a:pPr marL="0" marR="0" lvl="0" indent="0" algn="l" rtl="0">
              <a:lnSpc>
                <a:spcPct val="100000"/>
              </a:lnSpc>
              <a:spcBef>
                <a:spcPts val="0"/>
              </a:spcBef>
              <a:spcAft>
                <a:spcPts val="0"/>
              </a:spcAft>
              <a:buClr>
                <a:srgbClr val="000000"/>
              </a:buClr>
              <a:buSzPts val="1000"/>
              <a:buFont typeface="Arial"/>
              <a:buNone/>
            </a:pPr>
            <a:endParaRPr lang="en-US" sz="1000" b="0" i="0" u="none" strike="noStrike" cap="none" dirty="0">
              <a:solidFill>
                <a:srgbClr val="052E45"/>
              </a:solidFill>
              <a:latin typeface="Arial"/>
              <a:ea typeface="Arial"/>
              <a:cs typeface="Arial"/>
            </a:endParaRPr>
          </a:p>
          <a:p>
            <a:pPr marL="342900" marR="0" lvl="0" indent="0" algn="r" rtl="0">
              <a:lnSpc>
                <a:spcPct val="100000"/>
              </a:lnSpc>
              <a:spcBef>
                <a:spcPts val="0"/>
              </a:spcBef>
              <a:spcAft>
                <a:spcPts val="0"/>
              </a:spcAft>
              <a:buClr>
                <a:srgbClr val="000000"/>
              </a:buClr>
              <a:buSzPts val="1000"/>
              <a:buFont typeface="Arial"/>
              <a:buNone/>
            </a:pPr>
            <a:endParaRPr lang="en-US" sz="1000" b="0" i="0" u="none" strike="noStrike" cap="none" dirty="0">
              <a:solidFill>
                <a:srgbClr val="052E45"/>
              </a:solidFill>
              <a:latin typeface="Arial"/>
              <a:ea typeface="Arial"/>
              <a:cs typeface="Arial"/>
            </a:endParaRPr>
          </a:p>
        </p:txBody>
      </p:sp>
      <p:sp>
        <p:nvSpPr>
          <p:cNvPr id="667" name="Google Shape;667;p49"/>
          <p:cNvSpPr/>
          <p:nvPr/>
        </p:nvSpPr>
        <p:spPr>
          <a:xfrm>
            <a:off x="312300" y="406525"/>
            <a:ext cx="7281300" cy="4782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chemeClr val="dk1"/>
              </a:buClr>
              <a:buSzPts val="2300"/>
              <a:buFont typeface="Arial"/>
              <a:buNone/>
            </a:pPr>
            <a:r>
              <a:rPr lang="en-US" sz="2400" b="1">
                <a:solidFill>
                  <a:srgbClr val="052E45"/>
                </a:solidFill>
                <a:latin typeface="Poppins"/>
                <a:ea typeface="Poppins"/>
                <a:cs typeface="Poppins"/>
                <a:sym typeface="Poppins"/>
              </a:rPr>
              <a:t>Nettoyer ses réseaux sociaux</a:t>
            </a:r>
            <a:endParaRPr sz="2400" b="1" i="0" u="none" strike="noStrike" cap="none">
              <a:solidFill>
                <a:srgbClr val="052E45"/>
              </a:solidFill>
              <a:latin typeface="Poppins"/>
              <a:ea typeface="Poppins"/>
              <a:cs typeface="Poppins"/>
              <a:sym typeface="Poppins"/>
            </a:endParaRPr>
          </a:p>
        </p:txBody>
      </p:sp>
      <p:sp>
        <p:nvSpPr>
          <p:cNvPr id="668" name="Google Shape;668;p49"/>
          <p:cNvSpPr/>
          <p:nvPr/>
        </p:nvSpPr>
        <p:spPr>
          <a:xfrm>
            <a:off x="3275853" y="974708"/>
            <a:ext cx="2308500" cy="2323500"/>
          </a:xfrm>
          <a:prstGeom prst="ellipse">
            <a:avLst/>
          </a:prstGeom>
          <a:noFill/>
          <a:ln w="38150" cap="flat" cmpd="sng">
            <a:solidFill>
              <a:srgbClr val="E7639B"/>
            </a:solidFill>
            <a:prstDash val="dashDot"/>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7639B"/>
              </a:solidFill>
              <a:latin typeface="Arial"/>
              <a:ea typeface="Arial"/>
              <a:cs typeface="Arial"/>
              <a:sym typeface="Arial"/>
            </a:endParaRPr>
          </a:p>
        </p:txBody>
      </p:sp>
      <p:sp>
        <p:nvSpPr>
          <p:cNvPr id="669" name="Google Shape;669;p49"/>
          <p:cNvSpPr/>
          <p:nvPr/>
        </p:nvSpPr>
        <p:spPr>
          <a:xfrm>
            <a:off x="5339254" y="1459545"/>
            <a:ext cx="291600" cy="2934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2</a:t>
            </a:r>
            <a:endParaRPr sz="1400" b="0" i="0" u="none" strike="noStrike" cap="none">
              <a:solidFill>
                <a:schemeClr val="lt1"/>
              </a:solidFill>
              <a:latin typeface="Arial"/>
              <a:ea typeface="Arial"/>
              <a:cs typeface="Arial"/>
              <a:sym typeface="Arial"/>
            </a:endParaRPr>
          </a:p>
        </p:txBody>
      </p:sp>
      <p:sp>
        <p:nvSpPr>
          <p:cNvPr id="670" name="Google Shape;670;p49"/>
          <p:cNvSpPr/>
          <p:nvPr/>
        </p:nvSpPr>
        <p:spPr>
          <a:xfrm>
            <a:off x="4326139" y="3172057"/>
            <a:ext cx="291600" cy="2934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3</a:t>
            </a:r>
            <a:endParaRPr sz="1400" b="0" i="0" u="none" strike="noStrike" cap="none">
              <a:solidFill>
                <a:schemeClr val="lt1"/>
              </a:solidFill>
              <a:latin typeface="Arial"/>
              <a:ea typeface="Arial"/>
              <a:cs typeface="Arial"/>
              <a:sym typeface="Arial"/>
            </a:endParaRPr>
          </a:p>
        </p:txBody>
      </p:sp>
      <p:sp>
        <p:nvSpPr>
          <p:cNvPr id="671" name="Google Shape;671;p49"/>
          <p:cNvSpPr/>
          <p:nvPr/>
        </p:nvSpPr>
        <p:spPr>
          <a:xfrm>
            <a:off x="3161943" y="1908912"/>
            <a:ext cx="291600" cy="293400"/>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1  </a:t>
            </a:r>
            <a:endParaRPr sz="1400" b="0" i="0" u="none" strike="noStrike" cap="none">
              <a:solidFill>
                <a:schemeClr val="lt1"/>
              </a:solidFill>
              <a:latin typeface="Arial"/>
              <a:ea typeface="Arial"/>
              <a:cs typeface="Arial"/>
              <a:sym typeface="Arial"/>
            </a:endParaRPr>
          </a:p>
        </p:txBody>
      </p:sp>
      <p:pic>
        <p:nvPicPr>
          <p:cNvPr id="4" name="Image 3" descr="Une image contenant capture d’écran, Police, Graphique, symbole&#10;&#10;Le contenu généré par l’IA peut être incorrect.">
            <a:extLst>
              <a:ext uri="{FF2B5EF4-FFF2-40B4-BE49-F238E27FC236}">
                <a16:creationId xmlns:a16="http://schemas.microsoft.com/office/drawing/2014/main" id="{D033CE4E-AE3A-32BA-4CF1-F2BF5C5033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1521" y="697955"/>
            <a:ext cx="4086225" cy="288607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8"/>
          <p:cNvSpPr/>
          <p:nvPr/>
        </p:nvSpPr>
        <p:spPr>
          <a:xfrm>
            <a:off x="656220" y="1223250"/>
            <a:ext cx="7844700" cy="7614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rgbClr val="000000"/>
              </a:buClr>
              <a:buSzPts val="2300"/>
              <a:buFont typeface="Arial"/>
              <a:buNone/>
            </a:pPr>
            <a:r>
              <a:rPr lang="en-US" sz="2100" b="1" i="0" u="none" strike="noStrike" cap="none" dirty="0">
                <a:solidFill>
                  <a:srgbClr val="052E45"/>
                </a:solidFill>
                <a:latin typeface="Poppins"/>
                <a:ea typeface="Poppins"/>
                <a:cs typeface="Poppins"/>
                <a:sym typeface="Poppins"/>
              </a:rPr>
              <a:t>Pour la </a:t>
            </a:r>
            <a:r>
              <a:rPr lang="en-US" sz="2100" b="1" i="0" u="none" strike="noStrike" cap="none" err="1">
                <a:solidFill>
                  <a:srgbClr val="052E45"/>
                </a:solidFill>
                <a:latin typeface="Poppins"/>
                <a:ea typeface="Poppins"/>
                <a:cs typeface="Poppins"/>
                <a:sym typeface="Poppins"/>
              </a:rPr>
              <a:t>mesure</a:t>
            </a:r>
            <a:r>
              <a:rPr lang="en-US" sz="2100" b="1" i="0" u="none" strike="noStrike" cap="none" dirty="0">
                <a:solidFill>
                  <a:srgbClr val="052E45"/>
                </a:solidFill>
                <a:latin typeface="Poppins"/>
                <a:ea typeface="Poppins"/>
                <a:cs typeface="Poppins"/>
                <a:sym typeface="Poppins"/>
              </a:rPr>
              <a:t> </a:t>
            </a:r>
            <a:r>
              <a:rPr lang="en-US" sz="2100" b="1" i="0" u="none" strike="noStrike" cap="none" err="1">
                <a:solidFill>
                  <a:srgbClr val="052E45"/>
                </a:solidFill>
                <a:latin typeface="Poppins"/>
                <a:ea typeface="Poppins"/>
                <a:cs typeface="Poppins"/>
                <a:sym typeface="Poppins"/>
              </a:rPr>
              <a:t>d’impact</a:t>
            </a:r>
            <a:r>
              <a:rPr lang="en-US" sz="2100" b="1" i="0" u="none" strike="noStrike" cap="none" dirty="0">
                <a:solidFill>
                  <a:srgbClr val="052E45"/>
                </a:solidFill>
                <a:latin typeface="Poppins"/>
                <a:ea typeface="Poppins"/>
                <a:cs typeface="Poppins"/>
                <a:sym typeface="Poppins"/>
              </a:rPr>
              <a:t> de </a:t>
            </a:r>
            <a:r>
              <a:rPr lang="en-US" sz="2100" b="1" i="0" u="none" strike="noStrike" cap="none" err="1">
                <a:solidFill>
                  <a:srgbClr val="052E45"/>
                </a:solidFill>
                <a:latin typeface="Poppins"/>
                <a:ea typeface="Poppins"/>
                <a:cs typeface="Poppins"/>
                <a:sym typeface="Poppins"/>
              </a:rPr>
              <a:t>l’événement</a:t>
            </a:r>
            <a:r>
              <a:rPr lang="en-US" sz="2100" b="1" i="0" u="none" strike="noStrike" cap="none" dirty="0">
                <a:solidFill>
                  <a:srgbClr val="052E45"/>
                </a:solidFill>
                <a:latin typeface="Poppins"/>
                <a:ea typeface="Poppins"/>
                <a:cs typeface="Poppins"/>
                <a:sym typeface="Poppins"/>
              </a:rPr>
              <a:t>, merci </a:t>
            </a:r>
            <a:r>
              <a:rPr lang="en-US" sz="2100" b="1" i="0" u="none" strike="noStrike" cap="none" err="1">
                <a:solidFill>
                  <a:srgbClr val="052E45"/>
                </a:solidFill>
                <a:latin typeface="Poppins"/>
                <a:ea typeface="Poppins"/>
                <a:cs typeface="Poppins"/>
                <a:sym typeface="Poppins"/>
              </a:rPr>
              <a:t>d’indiquer</a:t>
            </a:r>
            <a:r>
              <a:rPr lang="en-US" sz="2100" b="1" i="0" u="none" strike="noStrike" cap="none" dirty="0">
                <a:solidFill>
                  <a:srgbClr val="052E45"/>
                </a:solidFill>
                <a:latin typeface="Poppins"/>
                <a:ea typeface="Poppins"/>
                <a:cs typeface="Poppins"/>
                <a:sym typeface="Poppins"/>
              </a:rPr>
              <a:t> à la fin de </a:t>
            </a:r>
            <a:r>
              <a:rPr lang="en-US" sz="2100" b="1" i="0" u="none" strike="noStrike" cap="none" err="1">
                <a:solidFill>
                  <a:srgbClr val="052E45"/>
                </a:solidFill>
                <a:latin typeface="Poppins"/>
                <a:ea typeface="Poppins"/>
                <a:cs typeface="Poppins"/>
                <a:sym typeface="Poppins"/>
              </a:rPr>
              <a:t>cet</a:t>
            </a:r>
            <a:r>
              <a:rPr lang="en-US" sz="2100" b="1" i="0" u="none" strike="noStrike" cap="none" dirty="0">
                <a:solidFill>
                  <a:srgbClr val="052E45"/>
                </a:solidFill>
                <a:latin typeface="Poppins"/>
                <a:ea typeface="Poppins"/>
                <a:cs typeface="Poppins"/>
                <a:sym typeface="Poppins"/>
              </a:rPr>
              <a:t> </a:t>
            </a:r>
            <a:r>
              <a:rPr lang="en-US" sz="2100" b="1" i="0" u="none" strike="noStrike" cap="none" err="1">
                <a:solidFill>
                  <a:srgbClr val="052E45"/>
                </a:solidFill>
                <a:latin typeface="Poppins"/>
                <a:ea typeface="Poppins"/>
                <a:cs typeface="Poppins"/>
                <a:sym typeface="Poppins"/>
              </a:rPr>
              <a:t>échange</a:t>
            </a:r>
            <a:r>
              <a:rPr lang="en-US" sz="2100" b="1" i="0" u="none" strike="noStrike" cap="none" dirty="0">
                <a:solidFill>
                  <a:srgbClr val="052E45"/>
                </a:solidFill>
                <a:latin typeface="Poppins"/>
                <a:ea typeface="Poppins"/>
                <a:cs typeface="Poppins"/>
                <a:sym typeface="Poppins"/>
              </a:rPr>
              <a:t> </a:t>
            </a:r>
            <a:r>
              <a:rPr lang="en-US" sz="2100" b="1" i="0" u="none" strike="noStrike" cap="none" err="1">
                <a:solidFill>
                  <a:srgbClr val="052E45"/>
                </a:solidFill>
                <a:latin typeface="Poppins"/>
                <a:ea typeface="Poppins"/>
                <a:cs typeface="Poppins"/>
                <a:sym typeface="Poppins"/>
              </a:rPr>
              <a:t>une</a:t>
            </a:r>
            <a:r>
              <a:rPr lang="en-US" sz="2100" b="1" i="0" u="none" strike="noStrike" cap="none" dirty="0">
                <a:solidFill>
                  <a:srgbClr val="052E45"/>
                </a:solidFill>
                <a:latin typeface="Poppins"/>
                <a:ea typeface="Poppins"/>
                <a:cs typeface="Poppins"/>
                <a:sym typeface="Poppins"/>
              </a:rPr>
              <a:t> estimation du type et du </a:t>
            </a:r>
            <a:r>
              <a:rPr lang="en-US" sz="2100" b="1" i="0" u="none" strike="noStrike" cap="none" err="1">
                <a:solidFill>
                  <a:srgbClr val="052E45"/>
                </a:solidFill>
                <a:latin typeface="Poppins"/>
                <a:ea typeface="Poppins"/>
                <a:cs typeface="Poppins"/>
                <a:sym typeface="Poppins"/>
              </a:rPr>
              <a:t>nombre</a:t>
            </a:r>
            <a:r>
              <a:rPr lang="en-US" sz="2100" b="1" i="0" u="none" strike="noStrike" cap="none" dirty="0">
                <a:solidFill>
                  <a:srgbClr val="052E45"/>
                </a:solidFill>
                <a:latin typeface="Poppins"/>
                <a:ea typeface="Poppins"/>
                <a:cs typeface="Poppins"/>
                <a:sym typeface="Poppins"/>
              </a:rPr>
              <a:t> de données </a:t>
            </a:r>
            <a:r>
              <a:rPr lang="en-US" sz="2100" b="1" i="0" u="none" strike="noStrike" cap="none" err="1">
                <a:solidFill>
                  <a:srgbClr val="052E45"/>
                </a:solidFill>
                <a:latin typeface="Poppins"/>
                <a:ea typeface="Poppins"/>
                <a:cs typeface="Poppins"/>
                <a:sym typeface="Poppins"/>
              </a:rPr>
              <a:t>que</a:t>
            </a:r>
            <a:r>
              <a:rPr lang="en-US" sz="2100" b="1" i="0" u="none" strike="noStrike" cap="none" dirty="0">
                <a:solidFill>
                  <a:srgbClr val="052E45"/>
                </a:solidFill>
                <a:latin typeface="Poppins"/>
                <a:ea typeface="Poppins"/>
                <a:cs typeface="Poppins"/>
                <a:sym typeface="Poppins"/>
              </a:rPr>
              <a:t> vous </a:t>
            </a:r>
            <a:r>
              <a:rPr lang="en-US" sz="2100" b="1" i="0" u="none" strike="noStrike" cap="none" err="1">
                <a:solidFill>
                  <a:srgbClr val="052E45"/>
                </a:solidFill>
                <a:latin typeface="Poppins"/>
                <a:ea typeface="Poppins"/>
                <a:cs typeface="Poppins"/>
                <a:sym typeface="Poppins"/>
              </a:rPr>
              <a:t>avez</a:t>
            </a:r>
            <a:r>
              <a:rPr lang="en-US" sz="2100" b="1" i="0" u="none" strike="noStrike" cap="none" dirty="0">
                <a:solidFill>
                  <a:srgbClr val="052E45"/>
                </a:solidFill>
                <a:latin typeface="Poppins"/>
                <a:ea typeface="Poppins"/>
                <a:cs typeface="Poppins"/>
                <a:sym typeface="Poppins"/>
              </a:rPr>
              <a:t> </a:t>
            </a:r>
            <a:r>
              <a:rPr lang="en-US" sz="2100" b="1" i="0" u="none" strike="noStrike" cap="none" err="1">
                <a:solidFill>
                  <a:srgbClr val="052E45"/>
                </a:solidFill>
                <a:latin typeface="Poppins"/>
                <a:ea typeface="Poppins"/>
                <a:cs typeface="Poppins"/>
                <a:sym typeface="Poppins"/>
              </a:rPr>
              <a:t>supprimées</a:t>
            </a:r>
            <a:r>
              <a:rPr lang="en-US" sz="2100" b="1" i="0" u="none" strike="noStrike" cap="none" dirty="0">
                <a:solidFill>
                  <a:srgbClr val="052E45"/>
                </a:solidFill>
                <a:latin typeface="Poppins"/>
                <a:ea typeface="Poppins"/>
                <a:cs typeface="Poppins"/>
                <a:sym typeface="Poppins"/>
              </a:rPr>
              <a:t> !</a:t>
            </a:r>
            <a:endParaRPr lang="fr-FR" sz="2100" b="1" i="0" u="none" strike="noStrike" cap="none" dirty="0">
              <a:solidFill>
                <a:srgbClr val="052E45"/>
              </a:solidFill>
              <a:latin typeface="Poppins"/>
              <a:ea typeface="Poppins"/>
              <a:cs typeface="Poppins"/>
            </a:endParaRPr>
          </a:p>
        </p:txBody>
      </p:sp>
      <p:sp>
        <p:nvSpPr>
          <p:cNvPr id="656" name="Google Shape;656;p48"/>
          <p:cNvSpPr/>
          <p:nvPr/>
        </p:nvSpPr>
        <p:spPr>
          <a:xfrm>
            <a:off x="656224" y="2573206"/>
            <a:ext cx="8321700" cy="761400"/>
          </a:xfrm>
          <a:prstGeom prst="rect">
            <a:avLst/>
          </a:prstGeom>
          <a:noFill/>
          <a:ln>
            <a:noFill/>
          </a:ln>
        </p:spPr>
        <p:txBody>
          <a:bodyPr spcFirstLastPara="1" wrap="square" lIns="68400" tIns="34200" rIns="68400" bIns="342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600" i="0" u="none" strike="noStrike" cap="none" dirty="0">
                <a:solidFill>
                  <a:srgbClr val="052E45"/>
                </a:solidFill>
                <a:ea typeface="Poppins"/>
                <a:cs typeface="Poppins"/>
                <a:sym typeface="Poppins"/>
              </a:rPr>
              <a:t>Sur les réseaux </a:t>
            </a:r>
            <a:r>
              <a:rPr lang="en-US" sz="1600" i="0" u="none" strike="noStrike" cap="none" err="1">
                <a:solidFill>
                  <a:srgbClr val="052E45"/>
                </a:solidFill>
                <a:ea typeface="Poppins"/>
                <a:cs typeface="Poppins"/>
                <a:sym typeface="Poppins"/>
              </a:rPr>
              <a:t>sociaux</a:t>
            </a:r>
            <a:r>
              <a:rPr lang="en-US" sz="1600" i="0" u="none" strike="noStrike" cap="none" dirty="0">
                <a:solidFill>
                  <a:srgbClr val="052E45"/>
                </a:solidFill>
                <a:ea typeface="Poppins"/>
                <a:cs typeface="Poppins"/>
                <a:sym typeface="Poppins"/>
              </a:rPr>
              <a:t> il est difficile de prendre des </a:t>
            </a:r>
            <a:r>
              <a:rPr lang="en-US" sz="1600" i="0" u="none" strike="noStrike" cap="none" err="1">
                <a:solidFill>
                  <a:srgbClr val="052E45"/>
                </a:solidFill>
                <a:ea typeface="Poppins"/>
                <a:cs typeface="Poppins"/>
                <a:sym typeface="Poppins"/>
              </a:rPr>
              <a:t>mesures</a:t>
            </a:r>
            <a:r>
              <a:rPr lang="en-US" sz="1600" i="0" u="none" strike="noStrike" cap="none" dirty="0">
                <a:solidFill>
                  <a:srgbClr val="052E45"/>
                </a:solidFill>
                <a:ea typeface="Poppins"/>
                <a:cs typeface="Poppins"/>
                <a:sym typeface="Poppins"/>
              </a:rPr>
              <a:t>. </a:t>
            </a:r>
            <a:endParaRPr lang="en-US" sz="1600" i="0" u="none" strike="noStrike" cap="none">
              <a:solidFill>
                <a:srgbClr val="052E45"/>
              </a:solidFill>
              <a:ea typeface="Poppins"/>
              <a:cs typeface="Poppins"/>
            </a:endParaRPr>
          </a:p>
          <a:p>
            <a:pPr algn="just">
              <a:buSzPts val="1600"/>
            </a:pPr>
            <a:br>
              <a:rPr lang="en-US" sz="1600" dirty="0">
                <a:solidFill>
                  <a:srgbClr val="052E45"/>
                </a:solidFill>
                <a:ea typeface="Poppins"/>
                <a:cs typeface="Poppins"/>
                <a:sym typeface="Poppins"/>
              </a:rPr>
            </a:br>
            <a:r>
              <a:rPr lang="en-US" sz="1600" i="0" u="none" strike="noStrike" cap="none" err="1">
                <a:solidFill>
                  <a:srgbClr val="052E45"/>
                </a:solidFill>
                <a:ea typeface="Poppins"/>
                <a:cs typeface="Poppins"/>
                <a:sym typeface="Poppins"/>
              </a:rPr>
              <a:t>Prenez</a:t>
            </a:r>
            <a:r>
              <a:rPr lang="en-US" sz="1600" i="0" u="none" strike="noStrike" cap="none" dirty="0">
                <a:solidFill>
                  <a:srgbClr val="052E45"/>
                </a:solidFill>
                <a:ea typeface="Poppins"/>
                <a:cs typeface="Poppins"/>
                <a:sym typeface="Poppins"/>
              </a:rPr>
              <a:t> </a:t>
            </a:r>
            <a:r>
              <a:rPr lang="en-US" sz="1600" i="0" u="none" strike="noStrike" cap="none" err="1">
                <a:solidFill>
                  <a:srgbClr val="052E45"/>
                </a:solidFill>
                <a:ea typeface="Poppins"/>
                <a:cs typeface="Poppins"/>
                <a:sym typeface="Poppins"/>
              </a:rPr>
              <a:t>toutefois</a:t>
            </a:r>
            <a:r>
              <a:rPr lang="en-US" sz="1600" i="0" u="none" strike="noStrike" cap="none" dirty="0">
                <a:solidFill>
                  <a:srgbClr val="052E45"/>
                </a:solidFill>
                <a:ea typeface="Poppins"/>
                <a:cs typeface="Poppins"/>
                <a:sym typeface="Poppins"/>
              </a:rPr>
              <a:t> bien note du </a:t>
            </a:r>
            <a:r>
              <a:rPr lang="en-US" sz="1600" b="1" i="0" u="none" strike="noStrike" cap="none" dirty="0">
                <a:solidFill>
                  <a:srgbClr val="E7639B"/>
                </a:solidFill>
                <a:ea typeface="Poppins"/>
                <a:cs typeface="Poppins"/>
                <a:sym typeface="Poppins"/>
              </a:rPr>
              <a:t>type </a:t>
            </a:r>
            <a:r>
              <a:rPr lang="en-US" sz="1600" b="1" i="0" u="none" strike="noStrike" cap="none" err="1">
                <a:solidFill>
                  <a:srgbClr val="E7639B"/>
                </a:solidFill>
                <a:ea typeface="Poppins"/>
                <a:cs typeface="Poppins"/>
                <a:sym typeface="Poppins"/>
              </a:rPr>
              <a:t>d’élément</a:t>
            </a:r>
            <a:r>
              <a:rPr lang="en-US" sz="1600" b="1" i="0" u="none" strike="noStrike" cap="none" dirty="0">
                <a:solidFill>
                  <a:srgbClr val="E7639B"/>
                </a:solidFill>
                <a:ea typeface="Poppins"/>
                <a:cs typeface="Poppins"/>
                <a:sym typeface="Poppins"/>
              </a:rPr>
              <a:t> </a:t>
            </a:r>
            <a:r>
              <a:rPr lang="en-US" sz="1600" b="1" i="0" u="none" strike="noStrike" cap="none" err="1">
                <a:solidFill>
                  <a:srgbClr val="E7639B"/>
                </a:solidFill>
                <a:ea typeface="Poppins"/>
                <a:cs typeface="Poppins"/>
                <a:sym typeface="Poppins"/>
              </a:rPr>
              <a:t>supprimé</a:t>
            </a:r>
            <a:r>
              <a:rPr lang="en-US" sz="1600" b="1" i="0" u="none" strike="noStrike" cap="none" dirty="0">
                <a:solidFill>
                  <a:srgbClr val="E7639B"/>
                </a:solidFill>
                <a:ea typeface="Poppins"/>
                <a:cs typeface="Poppins"/>
                <a:sym typeface="Poppins"/>
              </a:rPr>
              <a:t> et</a:t>
            </a:r>
            <a:r>
              <a:rPr lang="en-US" sz="1600" b="1" dirty="0">
                <a:solidFill>
                  <a:srgbClr val="E7639B"/>
                </a:solidFill>
                <a:ea typeface="Poppins"/>
                <a:cs typeface="Poppins"/>
                <a:sym typeface="Poppins"/>
              </a:rPr>
              <a:t> </a:t>
            </a:r>
            <a:r>
              <a:rPr lang="en-US" sz="1600" b="1" i="0" u="none" strike="noStrike" cap="none" dirty="0">
                <a:solidFill>
                  <a:srgbClr val="E7639B"/>
                </a:solidFill>
                <a:ea typeface="Poppins"/>
                <a:cs typeface="Poppins"/>
                <a:sym typeface="Poppins"/>
              </a:rPr>
              <a:t>de </a:t>
            </a:r>
            <a:r>
              <a:rPr lang="en-US" sz="1600" b="1" i="0" u="none" strike="noStrike" cap="none" err="1">
                <a:solidFill>
                  <a:srgbClr val="E7639B"/>
                </a:solidFill>
                <a:ea typeface="Poppins"/>
                <a:cs typeface="Poppins"/>
                <a:sym typeface="Poppins"/>
              </a:rPr>
              <a:t>leur</a:t>
            </a:r>
            <a:r>
              <a:rPr lang="en-US" sz="1600" b="1" i="0" u="none" strike="noStrike" cap="none" dirty="0">
                <a:solidFill>
                  <a:srgbClr val="E7639B"/>
                </a:solidFill>
                <a:ea typeface="Poppins"/>
                <a:cs typeface="Poppins"/>
                <a:sym typeface="Poppins"/>
              </a:rPr>
              <a:t> </a:t>
            </a:r>
            <a:r>
              <a:rPr lang="en-US" sz="1600" b="1" i="0" u="none" strike="noStrike" cap="none" err="1">
                <a:solidFill>
                  <a:srgbClr val="E7639B"/>
                </a:solidFill>
                <a:ea typeface="Poppins"/>
                <a:cs typeface="Poppins"/>
                <a:sym typeface="Poppins"/>
              </a:rPr>
              <a:t>ordre</a:t>
            </a:r>
            <a:r>
              <a:rPr lang="en-US" sz="1600" b="1" i="0" u="none" strike="noStrike" cap="none" dirty="0">
                <a:solidFill>
                  <a:srgbClr val="E7639B"/>
                </a:solidFill>
                <a:ea typeface="Poppins"/>
                <a:cs typeface="Poppins"/>
                <a:sym typeface="Poppins"/>
              </a:rPr>
              <a:t> de grandeur </a:t>
            </a:r>
            <a:endParaRPr lang="en-US" sz="1600" b="1" i="0" u="none" strike="noStrike" cap="none">
              <a:solidFill>
                <a:srgbClr val="E7639B"/>
              </a:solidFill>
              <a:ea typeface="Poppins"/>
              <a:cs typeface="Poppins"/>
            </a:endParaRPr>
          </a:p>
          <a:p>
            <a:pPr marL="0" marR="0" lvl="0" indent="0" algn="just" rtl="0">
              <a:lnSpc>
                <a:spcPct val="100000"/>
              </a:lnSpc>
              <a:spcBef>
                <a:spcPts val="0"/>
              </a:spcBef>
              <a:spcAft>
                <a:spcPts val="0"/>
              </a:spcAft>
              <a:buClr>
                <a:srgbClr val="000000"/>
              </a:buClr>
              <a:buSzPts val="1600"/>
              <a:buFont typeface="Arial"/>
              <a:buNone/>
            </a:pPr>
            <a:r>
              <a:rPr lang="en-US" sz="1600" i="0" u="none" strike="noStrike" cap="none" dirty="0">
                <a:solidFill>
                  <a:srgbClr val="052E45"/>
                </a:solidFill>
                <a:ea typeface="Poppins"/>
                <a:cs typeface="Poppins"/>
                <a:sym typeface="Poppins"/>
              </a:rPr>
              <a:t>(</a:t>
            </a:r>
            <a:r>
              <a:rPr lang="en-US" sz="1600" i="0" u="none" strike="noStrike" cap="none" err="1">
                <a:solidFill>
                  <a:srgbClr val="052E45"/>
                </a:solidFill>
                <a:ea typeface="Poppins"/>
                <a:cs typeface="Poppins"/>
                <a:sym typeface="Poppins"/>
              </a:rPr>
              <a:t>exemple</a:t>
            </a:r>
            <a:r>
              <a:rPr lang="en-US" sz="1600" i="0" u="none" strike="noStrike" cap="none" dirty="0">
                <a:solidFill>
                  <a:srgbClr val="052E45"/>
                </a:solidFill>
                <a:ea typeface="Poppins"/>
                <a:cs typeface="Poppins"/>
                <a:sym typeface="Poppins"/>
              </a:rPr>
              <a:t> : </a:t>
            </a:r>
            <a:r>
              <a:rPr lang="en-US" sz="1600" i="0" u="none" strike="noStrike" cap="none" err="1">
                <a:solidFill>
                  <a:srgbClr val="052E45"/>
                </a:solidFill>
                <a:ea typeface="Poppins"/>
                <a:cs typeface="Poppins"/>
                <a:sym typeface="Poppins"/>
              </a:rPr>
              <a:t>une</a:t>
            </a:r>
            <a:r>
              <a:rPr lang="en-US" sz="1600" i="0" u="none" strike="noStrike" cap="none" dirty="0">
                <a:solidFill>
                  <a:srgbClr val="052E45"/>
                </a:solidFill>
                <a:ea typeface="Poppins"/>
                <a:cs typeface="Poppins"/>
                <a:sym typeface="Poppins"/>
              </a:rPr>
              <a:t> </a:t>
            </a:r>
            <a:r>
              <a:rPr lang="en-US" sz="1600" i="0" u="none" strike="noStrike" cap="none" err="1">
                <a:solidFill>
                  <a:srgbClr val="052E45"/>
                </a:solidFill>
                <a:ea typeface="Poppins"/>
                <a:cs typeface="Poppins"/>
                <a:sym typeface="Poppins"/>
              </a:rPr>
              <a:t>centaine</a:t>
            </a:r>
            <a:r>
              <a:rPr lang="en-US" sz="1600" i="0" u="none" strike="noStrike" cap="none" dirty="0">
                <a:solidFill>
                  <a:srgbClr val="052E45"/>
                </a:solidFill>
                <a:ea typeface="Poppins"/>
                <a:cs typeface="Poppins"/>
                <a:sym typeface="Poppins"/>
              </a:rPr>
              <a:t> de publications / 1000 photos / 10 </a:t>
            </a:r>
            <a:r>
              <a:rPr lang="en-US" sz="1600" i="0" u="none" strike="noStrike" cap="none" err="1">
                <a:solidFill>
                  <a:srgbClr val="052E45"/>
                </a:solidFill>
                <a:ea typeface="Poppins"/>
                <a:cs typeface="Poppins"/>
                <a:sym typeface="Poppins"/>
              </a:rPr>
              <a:t>groupes</a:t>
            </a:r>
            <a:r>
              <a:rPr lang="en-US" sz="1600" i="0" u="none" strike="noStrike" cap="none" dirty="0">
                <a:solidFill>
                  <a:srgbClr val="052E45"/>
                </a:solidFill>
                <a:ea typeface="Poppins"/>
                <a:cs typeface="Poppins"/>
                <a:sym typeface="Poppins"/>
              </a:rPr>
              <a:t> </a:t>
            </a:r>
            <a:r>
              <a:rPr lang="en-US" sz="1600" i="0" u="none" strike="noStrike" cap="none" err="1">
                <a:solidFill>
                  <a:srgbClr val="052E45"/>
                </a:solidFill>
                <a:ea typeface="Poppins"/>
                <a:cs typeface="Poppins"/>
                <a:sym typeface="Poppins"/>
              </a:rPr>
              <a:t>etc</a:t>
            </a:r>
            <a:r>
              <a:rPr lang="en-US" sz="1600" i="0" u="none" strike="noStrike" cap="none" dirty="0">
                <a:solidFill>
                  <a:srgbClr val="052E45"/>
                </a:solidFill>
                <a:ea typeface="Poppins"/>
                <a:cs typeface="Poppins"/>
                <a:sym typeface="Poppins"/>
              </a:rPr>
              <a:t>…)</a:t>
            </a:r>
            <a:endParaRPr lang="en-US" sz="1400" i="0" u="none" strike="noStrike" cap="none">
              <a:solidFill>
                <a:srgbClr val="052E45"/>
              </a:solidFill>
              <a:ea typeface="Poppins"/>
              <a:cs typeface="Poppins"/>
            </a:endParaRPr>
          </a:p>
        </p:txBody>
      </p:sp>
      <p:sp>
        <p:nvSpPr>
          <p:cNvPr id="657" name="Google Shape;657;p48"/>
          <p:cNvSpPr txBox="1"/>
          <p:nvPr/>
        </p:nvSpPr>
        <p:spPr>
          <a:xfrm>
            <a:off x="524400" y="4648200"/>
            <a:ext cx="25236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oppins"/>
                <a:ea typeface="Poppins"/>
                <a:cs typeface="Poppins"/>
                <a:sym typeface="Poppins"/>
              </a:rPr>
              <a:t>Cf guide sur le nettoyage des réseaux sociaux</a:t>
            </a:r>
            <a:endParaRPr sz="700" b="0" i="0" u="none" strike="noStrike" cap="none">
              <a:solidFill>
                <a:srgbClr val="000000"/>
              </a:solidFill>
              <a:latin typeface="Poppins"/>
              <a:ea typeface="Poppins"/>
              <a:cs typeface="Poppins"/>
              <a:sym typeface="Poppi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5">
          <a:extLst>
            <a:ext uri="{FF2B5EF4-FFF2-40B4-BE49-F238E27FC236}">
              <a16:creationId xmlns:a16="http://schemas.microsoft.com/office/drawing/2014/main" id="{D689F2B0-DC6F-9B2C-EBC1-2FDE087C5C0A}"/>
            </a:ext>
          </a:extLst>
        </p:cNvPr>
        <p:cNvGrpSpPr/>
        <p:nvPr/>
      </p:nvGrpSpPr>
      <p:grpSpPr>
        <a:xfrm>
          <a:off x="0" y="0"/>
          <a:ext cx="0" cy="0"/>
          <a:chOff x="0" y="0"/>
          <a:chExt cx="0" cy="0"/>
        </a:xfrm>
      </p:grpSpPr>
      <p:sp>
        <p:nvSpPr>
          <p:cNvPr id="676" name="Google Shape;676;p50">
            <a:extLst>
              <a:ext uri="{FF2B5EF4-FFF2-40B4-BE49-F238E27FC236}">
                <a16:creationId xmlns:a16="http://schemas.microsoft.com/office/drawing/2014/main" id="{7DE34932-11D7-114F-7D9F-23BB8D4CF96C}"/>
              </a:ext>
            </a:extLst>
          </p:cNvPr>
          <p:cNvSpPr/>
          <p:nvPr/>
        </p:nvSpPr>
        <p:spPr>
          <a:xfrm>
            <a:off x="685800" y="762000"/>
            <a:ext cx="7802100" cy="4134600"/>
          </a:xfrm>
          <a:prstGeom prst="rect">
            <a:avLst/>
          </a:prstGeom>
          <a:noFill/>
          <a:ln>
            <a:noFill/>
          </a:ln>
        </p:spPr>
        <p:txBody>
          <a:bodyPr spcFirstLastPara="1" wrap="square" lIns="68400" tIns="34200" rIns="68400" bIns="342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E7639B"/>
                </a:solidFill>
                <a:latin typeface="Poppins"/>
                <a:ea typeface="Poppins"/>
                <a:cs typeface="Poppins"/>
                <a:sym typeface="Poppins"/>
              </a:rPr>
              <a:t>Bravo à vous pour </a:t>
            </a:r>
            <a:r>
              <a:rPr lang="en-US" sz="3000" b="1" i="0" u="none" strike="noStrike" cap="none" dirty="0" err="1">
                <a:solidFill>
                  <a:srgbClr val="E7639B"/>
                </a:solidFill>
                <a:latin typeface="Poppins"/>
                <a:ea typeface="Poppins"/>
                <a:cs typeface="Poppins"/>
                <a:sym typeface="Poppins"/>
              </a:rPr>
              <a:t>ce</a:t>
            </a:r>
            <a:r>
              <a:rPr lang="en-US" sz="3000" b="1" i="0" u="none" strike="noStrike" cap="none" dirty="0">
                <a:solidFill>
                  <a:srgbClr val="E7639B"/>
                </a:solidFill>
                <a:latin typeface="Poppins"/>
                <a:ea typeface="Poppins"/>
                <a:cs typeface="Poppins"/>
                <a:sym typeface="Poppins"/>
              </a:rPr>
              <a:t> </a:t>
            </a:r>
            <a:r>
              <a:rPr lang="en-US" sz="3000" b="1" i="0" u="none" strike="noStrike" cap="none" dirty="0" err="1">
                <a:solidFill>
                  <a:srgbClr val="E7639B"/>
                </a:solidFill>
                <a:latin typeface="Poppins"/>
                <a:ea typeface="Poppins"/>
                <a:cs typeface="Poppins"/>
                <a:sym typeface="Poppins"/>
              </a:rPr>
              <a:t>nettoyage</a:t>
            </a:r>
            <a:r>
              <a:rPr lang="en-US" sz="3000" b="1" i="0" u="none" strike="noStrike" cap="none" dirty="0">
                <a:solidFill>
                  <a:srgbClr val="E7639B"/>
                </a:solidFill>
                <a:latin typeface="Poppins"/>
                <a:ea typeface="Poppins"/>
                <a:cs typeface="Poppins"/>
                <a:sym typeface="Poppins"/>
              </a:rPr>
              <a:t> !</a:t>
            </a:r>
            <a:endParaRPr sz="3000" b="1" i="0" u="none" strike="noStrike" cap="none" dirty="0">
              <a:solidFill>
                <a:srgbClr val="E7639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300"/>
              <a:buFont typeface="Arial"/>
              <a:buNone/>
            </a:pPr>
            <a:endParaRPr sz="2200" b="1" i="0" u="none" strike="noStrike" cap="none">
              <a:solidFill>
                <a:srgbClr val="F2F2F2"/>
              </a:solidFill>
              <a:latin typeface="Poppins"/>
              <a:ea typeface="Poppins"/>
              <a:cs typeface="Poppins"/>
              <a:sym typeface="Poppins"/>
            </a:endParaRPr>
          </a:p>
          <a:p>
            <a:pPr marL="0" marR="0" lvl="0" indent="0" algn="l" rtl="0">
              <a:lnSpc>
                <a:spcPct val="100000"/>
              </a:lnSpc>
              <a:spcBef>
                <a:spcPts val="0"/>
              </a:spcBef>
              <a:spcAft>
                <a:spcPts val="0"/>
              </a:spcAft>
              <a:buNone/>
            </a:pPr>
            <a:br>
              <a:rPr lang="en-US" sz="2200" b="1" dirty="0">
                <a:latin typeface="Poppins"/>
                <a:ea typeface="Poppins"/>
                <a:cs typeface="Poppins"/>
              </a:rPr>
            </a:br>
            <a:r>
              <a:rPr lang="en-US" sz="1600" b="1" i="0" u="none" strike="noStrike" cap="none" err="1">
                <a:solidFill>
                  <a:srgbClr val="052E45"/>
                </a:solidFill>
                <a:ea typeface="Poppins"/>
                <a:cs typeface="Poppins"/>
                <a:sym typeface="Poppins"/>
              </a:rPr>
              <a:t>Communiquez</a:t>
            </a:r>
            <a:r>
              <a:rPr lang="en-US" sz="1600" b="1" i="0" u="none" strike="noStrike" cap="none" dirty="0">
                <a:solidFill>
                  <a:srgbClr val="052E45"/>
                </a:solidFill>
                <a:ea typeface="Poppins"/>
                <a:cs typeface="Poppins"/>
                <a:sym typeface="Poppins"/>
              </a:rPr>
              <a:t> </a:t>
            </a:r>
            <a:r>
              <a:rPr lang="en-US" sz="1600" b="1" i="0" u="none" strike="noStrike" cap="none" err="1">
                <a:solidFill>
                  <a:srgbClr val="052E45"/>
                </a:solidFill>
                <a:ea typeface="Poppins"/>
                <a:cs typeface="Poppins"/>
                <a:sym typeface="Poppins"/>
              </a:rPr>
              <a:t>votre</a:t>
            </a:r>
            <a:r>
              <a:rPr lang="en-US" sz="1600" b="1" i="0" u="none" strike="noStrike" cap="none" dirty="0">
                <a:solidFill>
                  <a:srgbClr val="052E45"/>
                </a:solidFill>
                <a:ea typeface="Poppins"/>
                <a:cs typeface="Poppins"/>
                <a:sym typeface="Poppins"/>
              </a:rPr>
              <a:t> </a:t>
            </a:r>
            <a:r>
              <a:rPr lang="en-US" sz="1600" b="1" i="0" u="none" strike="noStrike" cap="none" err="1">
                <a:solidFill>
                  <a:srgbClr val="052E45"/>
                </a:solidFill>
                <a:ea typeface="Poppins"/>
                <a:cs typeface="Poppins"/>
                <a:sym typeface="Poppins"/>
              </a:rPr>
              <a:t>bilan</a:t>
            </a:r>
            <a:r>
              <a:rPr lang="en-US" sz="1600" b="1" i="0" u="none" strike="noStrike" cap="none" dirty="0">
                <a:solidFill>
                  <a:srgbClr val="052E45"/>
                </a:solidFill>
                <a:ea typeface="Poppins"/>
                <a:cs typeface="Poppins"/>
                <a:sym typeface="Poppins"/>
              </a:rPr>
              <a:t> sur </a:t>
            </a:r>
            <a:r>
              <a:rPr lang="en-US" sz="1600" b="1" i="0" u="none" strike="noStrike" cap="none" err="1">
                <a:solidFill>
                  <a:srgbClr val="052E45"/>
                </a:solidFill>
                <a:ea typeface="Poppins"/>
                <a:cs typeface="Poppins"/>
                <a:sym typeface="Poppins"/>
              </a:rPr>
              <a:t>vos</a:t>
            </a:r>
            <a:r>
              <a:rPr lang="en-US" sz="1600" b="1" i="0" u="none" strike="noStrike" cap="none" dirty="0">
                <a:solidFill>
                  <a:srgbClr val="052E45"/>
                </a:solidFill>
                <a:ea typeface="Poppins"/>
                <a:cs typeface="Poppins"/>
                <a:sym typeface="Poppins"/>
              </a:rPr>
              <a:t> réseaux </a:t>
            </a:r>
            <a:r>
              <a:rPr lang="en-US" sz="1600" b="1" i="0" u="none" strike="noStrike" cap="none" err="1">
                <a:solidFill>
                  <a:srgbClr val="052E45"/>
                </a:solidFill>
                <a:ea typeface="Poppins"/>
                <a:cs typeface="Poppins"/>
                <a:sym typeface="Poppins"/>
              </a:rPr>
              <a:t>sociaux</a:t>
            </a:r>
            <a:r>
              <a:rPr lang="en-US" sz="1600" b="1" i="0" u="none" strike="noStrike" cap="none" dirty="0">
                <a:solidFill>
                  <a:srgbClr val="052E45"/>
                </a:solidFill>
                <a:ea typeface="Poppins"/>
                <a:cs typeface="Poppins"/>
                <a:sym typeface="Poppins"/>
              </a:rPr>
              <a:t> (</a:t>
            </a:r>
            <a:r>
              <a:rPr lang="en-US" sz="1600" b="1" i="0" u="none" strike="noStrike" cap="none" dirty="0">
                <a:solidFill>
                  <a:srgbClr val="052E45"/>
                </a:solidFill>
                <a:uFill>
                  <a:noFill/>
                </a:uFill>
                <a:ea typeface="Poppins"/>
                <a:cs typeface="Poppins"/>
                <a:sym typeface="Poppins"/>
                <a:hlinkClick r:id="rId3">
                  <a:extLst>
                    <a:ext uri="{A12FA001-AC4F-418D-AE19-62706E023703}">
                      <ahyp:hlinkClr xmlns:ahyp="http://schemas.microsoft.com/office/drawing/2018/hyperlinkcolor" val="tx"/>
                    </a:ext>
                  </a:extLst>
                </a:hlinkClick>
              </a:rPr>
              <a:t>#DigitalCleanupDay</a:t>
            </a:r>
            <a:r>
              <a:rPr lang="en-US" sz="1600" b="1" i="0" u="none" strike="noStrike" cap="none" dirty="0">
                <a:solidFill>
                  <a:srgbClr val="052E45"/>
                </a:solidFill>
                <a:ea typeface="Poppins"/>
                <a:cs typeface="Poppins"/>
                <a:sym typeface="Poppins"/>
              </a:rPr>
              <a:t> ) </a:t>
            </a:r>
            <a:endParaRPr sz="1600" b="1" i="0" u="none" strike="noStrike" cap="none">
              <a:solidFill>
                <a:srgbClr val="052E45"/>
              </a:solidFill>
              <a:ea typeface="Poppins"/>
              <a:cs typeface="Poppins"/>
            </a:endParaRPr>
          </a:p>
          <a:p>
            <a:pPr marL="0" marR="0" lvl="0" indent="0" algn="l" rtl="0">
              <a:lnSpc>
                <a:spcPct val="100000"/>
              </a:lnSpc>
              <a:spcBef>
                <a:spcPts val="0"/>
              </a:spcBef>
              <a:spcAft>
                <a:spcPts val="0"/>
              </a:spcAft>
              <a:buClr>
                <a:srgbClr val="000000"/>
              </a:buClr>
              <a:buSzPts val="2300"/>
              <a:buFont typeface="Arial"/>
              <a:buNone/>
            </a:pPr>
            <a:br>
              <a:rPr lang="en-US" sz="1600" dirty="0">
                <a:ea typeface="Poppins"/>
                <a:cs typeface="Poppins"/>
              </a:rPr>
            </a:br>
            <a:r>
              <a:rPr lang="en-US" sz="1600" i="0" u="none" strike="noStrike" cap="none" dirty="0">
                <a:solidFill>
                  <a:srgbClr val="052E45"/>
                </a:solidFill>
                <a:ea typeface="Poppins"/>
                <a:cs typeface="Poppins"/>
                <a:sym typeface="Poppins"/>
              </a:rPr>
              <a:t>Vous </a:t>
            </a:r>
            <a:r>
              <a:rPr lang="en-US" sz="1600" i="0" u="none" strike="noStrike" cap="none" err="1">
                <a:solidFill>
                  <a:srgbClr val="052E45"/>
                </a:solidFill>
                <a:ea typeface="Poppins"/>
                <a:cs typeface="Poppins"/>
                <a:sym typeface="Poppins"/>
              </a:rPr>
              <a:t>souhaitez</a:t>
            </a:r>
            <a:r>
              <a:rPr lang="en-US" sz="1600" i="0" u="none" strike="noStrike" cap="none" dirty="0">
                <a:solidFill>
                  <a:srgbClr val="052E45"/>
                </a:solidFill>
                <a:ea typeface="Poppins"/>
                <a:cs typeface="Poppins"/>
                <a:sym typeface="Poppins"/>
              </a:rPr>
              <a:t> </a:t>
            </a:r>
            <a:r>
              <a:rPr lang="en-US" sz="1600" i="0" u="none" strike="noStrike" cap="none" err="1">
                <a:solidFill>
                  <a:srgbClr val="052E45"/>
                </a:solidFill>
                <a:ea typeface="Poppins"/>
                <a:cs typeface="Poppins"/>
                <a:sym typeface="Poppins"/>
              </a:rPr>
              <a:t>aller</a:t>
            </a:r>
            <a:r>
              <a:rPr lang="en-US" sz="1600" i="0" u="none" strike="noStrike" cap="none" dirty="0">
                <a:solidFill>
                  <a:srgbClr val="052E45"/>
                </a:solidFill>
                <a:ea typeface="Poppins"/>
                <a:cs typeface="Poppins"/>
                <a:sym typeface="Poppins"/>
              </a:rPr>
              <a:t> plus loin </a:t>
            </a:r>
            <a:r>
              <a:rPr lang="en-US" sz="1600" i="0" u="none" strike="noStrike" cap="none" err="1">
                <a:solidFill>
                  <a:srgbClr val="052E45"/>
                </a:solidFill>
                <a:ea typeface="Poppins"/>
                <a:cs typeface="Poppins"/>
                <a:sym typeface="Poppins"/>
              </a:rPr>
              <a:t>ou</a:t>
            </a:r>
            <a:r>
              <a:rPr lang="en-US" sz="1600" i="0" u="none" strike="noStrike" cap="none" dirty="0">
                <a:solidFill>
                  <a:srgbClr val="052E45"/>
                </a:solidFill>
                <a:ea typeface="Poppins"/>
                <a:cs typeface="Poppins"/>
                <a:sym typeface="Poppins"/>
              </a:rPr>
              <a:t> vous former au numérique </a:t>
            </a:r>
            <a:r>
              <a:rPr lang="en-US" sz="1600" i="0" u="none" strike="noStrike" cap="none" err="1">
                <a:solidFill>
                  <a:srgbClr val="052E45"/>
                </a:solidFill>
                <a:ea typeface="Poppins"/>
                <a:cs typeface="Poppins"/>
                <a:sym typeface="Poppins"/>
              </a:rPr>
              <a:t>responsable</a:t>
            </a:r>
            <a:r>
              <a:rPr lang="en-US" sz="1600" i="0" u="none" strike="noStrike" cap="none" dirty="0">
                <a:solidFill>
                  <a:srgbClr val="052E45"/>
                </a:solidFill>
                <a:ea typeface="Poppins"/>
                <a:cs typeface="Poppins"/>
                <a:sym typeface="Poppins"/>
              </a:rPr>
              <a:t> ? </a:t>
            </a:r>
            <a:endParaRPr sz="1600" i="0" u="none" strike="noStrike" cap="none">
              <a:solidFill>
                <a:srgbClr val="052E45"/>
              </a:solidFill>
              <a:ea typeface="Poppins"/>
              <a:cs typeface="Poppins"/>
            </a:endParaRPr>
          </a:p>
          <a:p>
            <a:pPr marL="457200" marR="0" lvl="0" indent="-317500" algn="l" rtl="0">
              <a:lnSpc>
                <a:spcPct val="100000"/>
              </a:lnSpc>
              <a:spcBef>
                <a:spcPts val="0"/>
              </a:spcBef>
              <a:spcAft>
                <a:spcPts val="0"/>
              </a:spcAft>
              <a:buClr>
                <a:srgbClr val="052E45"/>
              </a:buClr>
              <a:buSzPts val="1400"/>
              <a:buFont typeface="Poppins"/>
              <a:buChar char="-"/>
            </a:pPr>
            <a:r>
              <a:rPr lang="en-US" sz="1600" dirty="0">
                <a:solidFill>
                  <a:srgbClr val="052E45"/>
                </a:solidFill>
                <a:ea typeface="Poppins"/>
                <a:cs typeface="Poppins"/>
                <a:sym typeface="Poppins"/>
              </a:rPr>
              <a:t>Suivez</a:t>
            </a:r>
            <a:r>
              <a:rPr lang="en-US" sz="1600" i="0" u="none" strike="noStrike" cap="none" dirty="0">
                <a:solidFill>
                  <a:srgbClr val="052E45"/>
                </a:solidFill>
                <a:ea typeface="Poppins"/>
                <a:cs typeface="Poppins"/>
                <a:sym typeface="Poppins"/>
              </a:rPr>
              <a:t> </a:t>
            </a:r>
            <a:r>
              <a:rPr lang="en-US" sz="1600" dirty="0">
                <a:solidFill>
                  <a:srgbClr val="052E45"/>
                </a:solidFill>
                <a:ea typeface="Poppins"/>
                <a:cs typeface="Poppins"/>
                <a:sym typeface="Poppins"/>
              </a:rPr>
              <a:t>le </a:t>
            </a:r>
            <a:r>
              <a:rPr lang="en-US" sz="1600" i="0" u="none" strike="noStrike" cap="none" dirty="0">
                <a:solidFill>
                  <a:srgbClr val="052E45"/>
                </a:solidFill>
                <a:ea typeface="Poppins"/>
                <a:cs typeface="Poppins"/>
                <a:sym typeface="Poppins"/>
              </a:rPr>
              <a:t>MOOC </a:t>
            </a:r>
            <a:r>
              <a:rPr lang="en-US" sz="1600" i="0" u="none" strike="noStrike" cap="none" err="1">
                <a:solidFill>
                  <a:srgbClr val="052E45"/>
                </a:solidFill>
                <a:ea typeface="Poppins"/>
                <a:cs typeface="Poppins"/>
                <a:sym typeface="Poppins"/>
              </a:rPr>
              <a:t>proposé</a:t>
            </a:r>
            <a:r>
              <a:rPr lang="en-US" sz="1600" i="0" u="none" strike="noStrike" cap="none" dirty="0">
                <a:solidFill>
                  <a:srgbClr val="052E45"/>
                </a:solidFill>
                <a:ea typeface="Poppins"/>
                <a:cs typeface="Poppins"/>
                <a:sym typeface="Poppins"/>
              </a:rPr>
              <a:t> par </a:t>
            </a:r>
            <a:r>
              <a:rPr lang="en-US" sz="1600" i="0" u="none" strike="noStrike" cap="none" err="1">
                <a:solidFill>
                  <a:srgbClr val="052E45"/>
                </a:solidFill>
                <a:ea typeface="Poppins"/>
                <a:cs typeface="Poppins"/>
                <a:sym typeface="Poppins"/>
              </a:rPr>
              <a:t>l’INR</a:t>
            </a:r>
            <a:r>
              <a:rPr lang="en-US" sz="1600" i="0" u="none" strike="noStrike" cap="none" dirty="0">
                <a:solidFill>
                  <a:srgbClr val="052E45"/>
                </a:solidFill>
                <a:ea typeface="Poppins"/>
                <a:cs typeface="Poppins"/>
                <a:sym typeface="Poppins"/>
              </a:rPr>
              <a:t> </a:t>
            </a:r>
            <a:br>
              <a:rPr lang="en-US" sz="1600" i="0" u="none" strike="noStrike" cap="none" dirty="0">
                <a:ea typeface="Poppins"/>
                <a:cs typeface="Poppins"/>
              </a:rPr>
            </a:br>
            <a:r>
              <a:rPr lang="en-US" sz="1600" u="none" strike="noStrike" cap="none" dirty="0">
                <a:solidFill>
                  <a:srgbClr val="052E45"/>
                </a:solidFill>
                <a:ea typeface="Poppins"/>
                <a:cs typeface="Poppins"/>
                <a:sym typeface="Poppins"/>
              </a:rPr>
              <a:t>(accessible via : </a:t>
            </a:r>
            <a:r>
              <a:rPr lang="en-US" sz="1600" u="sng" strike="noStrike" cap="none" dirty="0">
                <a:solidFill>
                  <a:srgbClr val="E7639B"/>
                </a:solidFill>
                <a:ea typeface="Poppins"/>
                <a:cs typeface="Poppins"/>
                <a:sym typeface="Poppins"/>
                <a:hlinkClick r:id="rId4">
                  <a:extLst>
                    <a:ext uri="{A12FA001-AC4F-418D-AE19-62706E023703}">
                      <ahyp:hlinkClr xmlns:ahyp="http://schemas.microsoft.com/office/drawing/2018/hyperlinkcolor" val="tx"/>
                    </a:ext>
                  </a:extLst>
                </a:hlinkClick>
              </a:rPr>
              <a:t>https://digital-cleanup-day.fr/se-former/</a:t>
            </a:r>
            <a:r>
              <a:rPr lang="en-US" sz="1600" u="none" strike="noStrike" cap="none" dirty="0">
                <a:solidFill>
                  <a:srgbClr val="052E45"/>
                </a:solidFill>
                <a:ea typeface="Poppins"/>
                <a:cs typeface="Poppins"/>
                <a:sym typeface="Poppins"/>
              </a:rPr>
              <a:t>)</a:t>
            </a:r>
            <a:endParaRPr sz="1600">
              <a:solidFill>
                <a:srgbClr val="052E45"/>
              </a:solidFill>
              <a:ea typeface="Poppins"/>
              <a:cs typeface="Poppins"/>
            </a:endParaRPr>
          </a:p>
          <a:p>
            <a:pPr marL="457200" marR="0" lvl="0" indent="-317500" algn="l" rtl="0">
              <a:lnSpc>
                <a:spcPct val="100000"/>
              </a:lnSpc>
              <a:spcBef>
                <a:spcPts val="0"/>
              </a:spcBef>
              <a:spcAft>
                <a:spcPts val="0"/>
              </a:spcAft>
              <a:buClr>
                <a:srgbClr val="052E45"/>
              </a:buClr>
              <a:buSzPts val="1400"/>
              <a:buFont typeface="Poppins"/>
              <a:buChar char="-"/>
            </a:pPr>
            <a:r>
              <a:rPr lang="en-US" sz="1600" u="none" strike="noStrike" cap="none" err="1">
                <a:solidFill>
                  <a:srgbClr val="052E45"/>
                </a:solidFill>
                <a:ea typeface="Poppins"/>
                <a:cs typeface="Poppins"/>
                <a:sym typeface="Poppins"/>
              </a:rPr>
              <a:t>Donne</a:t>
            </a:r>
            <a:r>
              <a:rPr lang="en-US" sz="1600" err="1">
                <a:solidFill>
                  <a:srgbClr val="052E45"/>
                </a:solidFill>
                <a:ea typeface="Poppins"/>
                <a:cs typeface="Poppins"/>
                <a:sym typeface="Poppins"/>
              </a:rPr>
              <a:t>z</a:t>
            </a:r>
            <a:r>
              <a:rPr lang="en-US" sz="1600" u="none" strike="noStrike" cap="none" dirty="0">
                <a:solidFill>
                  <a:srgbClr val="052E45"/>
                </a:solidFill>
                <a:ea typeface="Poppins"/>
                <a:cs typeface="Poppins"/>
                <a:sym typeface="Poppins"/>
              </a:rPr>
              <a:t> </a:t>
            </a:r>
            <a:r>
              <a:rPr lang="en-US" sz="1600" u="none" strike="noStrike" cap="none" err="1">
                <a:solidFill>
                  <a:srgbClr val="052E45"/>
                </a:solidFill>
                <a:ea typeface="Poppins"/>
                <a:cs typeface="Poppins"/>
                <a:sym typeface="Poppins"/>
              </a:rPr>
              <a:t>votre</a:t>
            </a:r>
            <a:r>
              <a:rPr lang="en-US" sz="1600" u="none" strike="noStrike" cap="none" dirty="0">
                <a:solidFill>
                  <a:srgbClr val="052E45"/>
                </a:solidFill>
                <a:ea typeface="Poppins"/>
                <a:cs typeface="Poppins"/>
                <a:sym typeface="Poppins"/>
              </a:rPr>
              <a:t> </a:t>
            </a:r>
            <a:r>
              <a:rPr lang="en-US" sz="1600" u="none" strike="noStrike" cap="none" err="1">
                <a:solidFill>
                  <a:srgbClr val="052E45"/>
                </a:solidFill>
                <a:ea typeface="Poppins"/>
                <a:cs typeface="Poppins"/>
                <a:sym typeface="Poppins"/>
              </a:rPr>
              <a:t>témoignage</a:t>
            </a:r>
            <a:r>
              <a:rPr lang="en-US" sz="1600" u="none" strike="noStrike" cap="none" dirty="0">
                <a:solidFill>
                  <a:srgbClr val="052E45"/>
                </a:solidFill>
                <a:ea typeface="Poppins"/>
                <a:cs typeface="Poppins"/>
                <a:sym typeface="Poppins"/>
              </a:rPr>
              <a:t> sur </a:t>
            </a:r>
            <a:r>
              <a:rPr lang="en-US" sz="1600" u="sng" strike="noStrike" cap="none" dirty="0">
                <a:solidFill>
                  <a:srgbClr val="E7639B"/>
                </a:solidFill>
                <a:ea typeface="Poppins"/>
                <a:cs typeface="Poppins"/>
                <a:sym typeface="Poppins"/>
                <a:hlinkClick r:id="rId5">
                  <a:extLst>
                    <a:ext uri="{A12FA001-AC4F-418D-AE19-62706E023703}">
                      <ahyp:hlinkClr xmlns:ahyp="http://schemas.microsoft.com/office/drawing/2018/hyperlinkcolor" val="tx"/>
                    </a:ext>
                  </a:extLst>
                </a:hlinkClick>
              </a:rPr>
              <a:t>contact@digital-cleanup-day.fr</a:t>
            </a:r>
            <a:r>
              <a:rPr lang="en-US" sz="1600" u="none" strike="noStrike" cap="none" dirty="0">
                <a:solidFill>
                  <a:srgbClr val="052E45"/>
                </a:solidFill>
                <a:ea typeface="Poppins"/>
                <a:cs typeface="Poppins"/>
                <a:sym typeface="Poppins"/>
              </a:rPr>
              <a:t> </a:t>
            </a:r>
            <a:endParaRPr sz="1600">
              <a:solidFill>
                <a:srgbClr val="052E45"/>
              </a:solidFill>
              <a:ea typeface="Poppins"/>
              <a:cs typeface="Poppins"/>
            </a:endParaRPr>
          </a:p>
          <a:p>
            <a:pPr marL="457200" marR="0" lvl="0" indent="-317500" algn="l" rtl="0">
              <a:lnSpc>
                <a:spcPct val="100000"/>
              </a:lnSpc>
              <a:spcBef>
                <a:spcPts val="0"/>
              </a:spcBef>
              <a:spcAft>
                <a:spcPts val="0"/>
              </a:spcAft>
              <a:buClr>
                <a:srgbClr val="052E45"/>
              </a:buClr>
              <a:buSzPts val="1400"/>
              <a:buFont typeface="Poppins"/>
              <a:buChar char="-"/>
            </a:pPr>
            <a:r>
              <a:rPr lang="en-US" sz="1600" u="none" strike="noStrike" cap="none" dirty="0" err="1">
                <a:solidFill>
                  <a:srgbClr val="052E45"/>
                </a:solidFill>
                <a:ea typeface="Poppins"/>
                <a:cs typeface="Poppins"/>
                <a:sym typeface="Poppins"/>
              </a:rPr>
              <a:t>Devenez</a:t>
            </a:r>
            <a:r>
              <a:rPr lang="en-US" sz="1600" u="none" strike="noStrike" cap="none" dirty="0">
                <a:solidFill>
                  <a:srgbClr val="052E45"/>
                </a:solidFill>
                <a:ea typeface="Poppins"/>
                <a:cs typeface="Poppins"/>
                <a:sym typeface="Poppins"/>
              </a:rPr>
              <a:t> </a:t>
            </a:r>
            <a:r>
              <a:rPr lang="en-US" sz="1600" u="none" strike="noStrike" cap="none" dirty="0" err="1">
                <a:solidFill>
                  <a:srgbClr val="052E45"/>
                </a:solidFill>
                <a:ea typeface="Poppins"/>
                <a:cs typeface="Poppins"/>
                <a:sym typeface="Poppins"/>
              </a:rPr>
              <a:t>ambassadeur</a:t>
            </a:r>
            <a:r>
              <a:rPr lang="en-US" sz="1600" u="none" strike="noStrike" cap="none" dirty="0">
                <a:solidFill>
                  <a:srgbClr val="052E45"/>
                </a:solidFill>
                <a:ea typeface="Poppins"/>
                <a:cs typeface="Poppins"/>
                <a:sym typeface="Poppins"/>
              </a:rPr>
              <a:t> (</a:t>
            </a:r>
            <a:r>
              <a:rPr lang="en-US" sz="1600" u="sng" strike="noStrike" cap="none" dirty="0">
                <a:solidFill>
                  <a:srgbClr val="E7639B"/>
                </a:solidFill>
                <a:ea typeface="Poppins"/>
                <a:cs typeface="Poppins"/>
                <a:sym typeface="Poppins"/>
                <a:hlinkClick r:id="rId6">
                  <a:extLst>
                    <a:ext uri="{A12FA001-AC4F-418D-AE19-62706E023703}">
                      <ahyp:hlinkClr xmlns:ahyp="http://schemas.microsoft.com/office/drawing/2018/hyperlinkcolor" val="tx"/>
                    </a:ext>
                  </a:extLst>
                </a:hlinkClick>
              </a:rPr>
              <a:t>https://digital-cleanup-day.fr/mengager-plus/</a:t>
            </a:r>
            <a:r>
              <a:rPr lang="en-US" sz="1600" u="none" strike="noStrike" cap="none" dirty="0">
                <a:solidFill>
                  <a:srgbClr val="052E45"/>
                </a:solidFill>
                <a:ea typeface="Poppins"/>
                <a:cs typeface="Poppins"/>
                <a:sym typeface="Poppins"/>
              </a:rPr>
              <a:t>)</a:t>
            </a:r>
            <a:endParaRPr sz="1600" u="none" strike="noStrike" cap="none" dirty="0">
              <a:solidFill>
                <a:srgbClr val="052E45"/>
              </a:solidFill>
              <a:ea typeface="Poppins"/>
              <a:cs typeface="Poppins"/>
              <a:sym typeface="Poppin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3E8DDC"/>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6D90"/>
              </a:solidFill>
              <a:latin typeface="Poppins"/>
              <a:ea typeface="Poppins"/>
              <a:cs typeface="Poppins"/>
              <a:sym typeface="Poppins"/>
            </a:endParaRPr>
          </a:p>
        </p:txBody>
      </p:sp>
    </p:spTree>
    <p:extLst>
      <p:ext uri="{BB962C8B-B14F-4D97-AF65-F5344CB8AC3E}">
        <p14:creationId xmlns:p14="http://schemas.microsoft.com/office/powerpoint/2010/main" val="76669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309cbb75d3b_0_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00" y="1638550"/>
            <a:ext cx="3891265" cy="3504950"/>
          </a:xfrm>
          <a:prstGeom prst="rect">
            <a:avLst/>
          </a:prstGeom>
          <a:noFill/>
          <a:ln>
            <a:noFill/>
          </a:ln>
        </p:spPr>
      </p:pic>
      <p:sp>
        <p:nvSpPr>
          <p:cNvPr id="172" name="Google Shape;172;g309cbb75d3b_0_28"/>
          <p:cNvSpPr/>
          <p:nvPr/>
        </p:nvSpPr>
        <p:spPr>
          <a:xfrm>
            <a:off x="7386272" y="4554921"/>
            <a:ext cx="1644900" cy="369300"/>
          </a:xfrm>
          <a:prstGeom prst="rect">
            <a:avLst/>
          </a:prstGeom>
          <a:noFill/>
          <a:ln>
            <a:noFill/>
          </a:ln>
        </p:spPr>
        <p:txBody>
          <a:bodyPr spcFirstLastPara="1" wrap="square" lIns="51300" tIns="25650" rIns="51300" bIns="2565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chemeClr val="dk1"/>
                </a:solidFill>
                <a:latin typeface="Arial"/>
                <a:ea typeface="Arial"/>
                <a:cs typeface="Arial"/>
                <a:sym typeface="Arial"/>
              </a:rPr>
              <a:t>Source : The Shift Project</a:t>
            </a:r>
            <a:endParaRPr sz="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chemeClr val="dk1"/>
                </a:solidFill>
                <a:latin typeface="Arial"/>
                <a:ea typeface="Arial"/>
                <a:cs typeface="Arial"/>
                <a:sym typeface="Arial"/>
              </a:rPr>
              <a:t>Etude Ademe - nov 2019</a:t>
            </a:r>
            <a:endParaRPr sz="600" b="0" i="0" u="none" strike="noStrike" cap="none">
              <a:solidFill>
                <a:schemeClr val="dk1"/>
              </a:solidFill>
              <a:latin typeface="Arial"/>
              <a:ea typeface="Arial"/>
              <a:cs typeface="Arial"/>
              <a:sym typeface="Arial"/>
            </a:endParaRPr>
          </a:p>
        </p:txBody>
      </p:sp>
      <p:sp>
        <p:nvSpPr>
          <p:cNvPr id="173" name="Google Shape;173;g309cbb75d3b_0_28"/>
          <p:cNvSpPr/>
          <p:nvPr/>
        </p:nvSpPr>
        <p:spPr>
          <a:xfrm>
            <a:off x="3511325" y="1662050"/>
            <a:ext cx="4801500" cy="945600"/>
          </a:xfrm>
          <a:prstGeom prst="rect">
            <a:avLst/>
          </a:prstGeom>
          <a:noFill/>
          <a:ln>
            <a:noFill/>
          </a:ln>
        </p:spPr>
        <p:txBody>
          <a:bodyPr spcFirstLastPara="1" wrap="square" lIns="51300" tIns="25650" rIns="51300" bIns="25650" anchor="t" anchorCtr="0">
            <a:noAutofit/>
          </a:bodyPr>
          <a:lstStyle/>
          <a:p>
            <a:pPr marL="457200" marR="0" lvl="0" indent="-330200" algn="l" rtl="0">
              <a:lnSpc>
                <a:spcPct val="100000"/>
              </a:lnSpc>
              <a:spcBef>
                <a:spcPts val="0"/>
              </a:spcBef>
              <a:spcAft>
                <a:spcPts val="0"/>
              </a:spcAft>
              <a:buClr>
                <a:srgbClr val="212121"/>
              </a:buClr>
              <a:buSzPts val="1600"/>
              <a:buFont typeface="Arial"/>
              <a:buChar char="➔"/>
            </a:pPr>
            <a:r>
              <a:rPr lang="en-US" sz="1600" b="0" i="0" u="none" strike="noStrike" cap="none" err="1">
                <a:solidFill>
                  <a:srgbClr val="212121"/>
                </a:solidFill>
                <a:latin typeface="Arial"/>
                <a:ea typeface="Arial"/>
                <a:cs typeface="Arial"/>
                <a:sym typeface="Arial"/>
              </a:rPr>
              <a:t>Changeons</a:t>
            </a:r>
            <a:r>
              <a:rPr lang="en-US" sz="1600" b="0" i="0" u="none" strike="noStrike" cap="none">
                <a:solidFill>
                  <a:srgbClr val="212121"/>
                </a:solidFill>
                <a:latin typeface="Arial"/>
                <a:ea typeface="Arial"/>
                <a:cs typeface="Arial"/>
                <a:sym typeface="Arial"/>
              </a:rPr>
              <a:t> </a:t>
            </a:r>
            <a:r>
              <a:rPr lang="en-US" sz="1600" b="0" i="0" u="none" strike="noStrike" cap="none" err="1">
                <a:solidFill>
                  <a:srgbClr val="212121"/>
                </a:solidFill>
                <a:latin typeface="Arial"/>
                <a:ea typeface="Arial"/>
                <a:cs typeface="Arial"/>
                <a:sym typeface="Arial"/>
              </a:rPr>
              <a:t>nos</a:t>
            </a:r>
            <a:r>
              <a:rPr lang="en-US" sz="1600" b="0" i="0" u="none" strike="noStrike" cap="none">
                <a:solidFill>
                  <a:srgbClr val="212121"/>
                </a:solidFill>
                <a:latin typeface="Arial"/>
                <a:ea typeface="Arial"/>
                <a:cs typeface="Arial"/>
                <a:sym typeface="Arial"/>
              </a:rPr>
              <a:t> habitudes </a:t>
            </a:r>
            <a:r>
              <a:rPr lang="en-US" sz="1600" b="0" i="0" u="none" strike="noStrike" cap="none" err="1">
                <a:solidFill>
                  <a:srgbClr val="212121"/>
                </a:solidFill>
                <a:latin typeface="Arial"/>
                <a:ea typeface="Arial"/>
                <a:cs typeface="Arial"/>
                <a:sym typeface="Arial"/>
              </a:rPr>
              <a:t>numériques</a:t>
            </a:r>
            <a:r>
              <a:rPr lang="en-US" sz="1600" b="0" i="0" u="none" strike="noStrike" cap="none">
                <a:solidFill>
                  <a:srgbClr val="212121"/>
                </a:solidFill>
                <a:latin typeface="Arial"/>
                <a:ea typeface="Arial"/>
                <a:cs typeface="Arial"/>
                <a:sym typeface="Arial"/>
              </a:rPr>
              <a:t> (</a:t>
            </a:r>
            <a:r>
              <a:rPr lang="en-US" sz="1600" b="0" i="0" u="none" strike="noStrike" cap="none" err="1">
                <a:solidFill>
                  <a:srgbClr val="212121"/>
                </a:solidFill>
                <a:latin typeface="Arial"/>
                <a:ea typeface="Arial"/>
                <a:cs typeface="Arial"/>
                <a:sym typeface="Arial"/>
              </a:rPr>
              <a:t>moins</a:t>
            </a:r>
            <a:r>
              <a:rPr lang="en-US" sz="1600" b="0" i="0" u="none" strike="noStrike" cap="none">
                <a:solidFill>
                  <a:srgbClr val="212121"/>
                </a:solidFill>
                <a:latin typeface="Arial"/>
                <a:ea typeface="Arial"/>
                <a:cs typeface="Arial"/>
                <a:sym typeface="Arial"/>
              </a:rPr>
              <a:t> stocker, </a:t>
            </a:r>
            <a:r>
              <a:rPr lang="en-US" sz="1600" b="0" i="0" u="none" strike="noStrike" cap="none" err="1">
                <a:solidFill>
                  <a:srgbClr val="212121"/>
                </a:solidFill>
                <a:latin typeface="Arial"/>
                <a:ea typeface="Arial"/>
                <a:cs typeface="Arial"/>
                <a:sym typeface="Arial"/>
              </a:rPr>
              <a:t>limitons</a:t>
            </a:r>
            <a:r>
              <a:rPr lang="en-US" sz="1600" b="0" i="0" u="none" strike="noStrike" cap="none">
                <a:solidFill>
                  <a:srgbClr val="212121"/>
                </a:solidFill>
                <a:latin typeface="Arial"/>
                <a:ea typeface="Arial"/>
                <a:cs typeface="Arial"/>
                <a:sym typeface="Arial"/>
              </a:rPr>
              <a:t> </a:t>
            </a:r>
            <a:r>
              <a:rPr lang="en-US" sz="1600" b="0" i="0" u="none" strike="noStrike" cap="none" err="1">
                <a:solidFill>
                  <a:srgbClr val="212121"/>
                </a:solidFill>
                <a:latin typeface="Arial"/>
                <a:ea typeface="Arial"/>
                <a:cs typeface="Arial"/>
                <a:sym typeface="Arial"/>
              </a:rPr>
              <a:t>nos</a:t>
            </a:r>
            <a:r>
              <a:rPr lang="en-US" sz="1600" b="0" i="0" u="none" strike="noStrike" cap="none">
                <a:solidFill>
                  <a:srgbClr val="212121"/>
                </a:solidFill>
                <a:latin typeface="Arial"/>
                <a:ea typeface="Arial"/>
                <a:cs typeface="Arial"/>
                <a:sym typeface="Arial"/>
              </a:rPr>
              <a:t> mails, </a:t>
            </a:r>
            <a:r>
              <a:rPr lang="en-US" sz="1600" b="0" i="0" u="none" strike="noStrike" cap="none" err="1">
                <a:solidFill>
                  <a:srgbClr val="212121"/>
                </a:solidFill>
                <a:latin typeface="Arial"/>
                <a:ea typeface="Arial"/>
                <a:cs typeface="Arial"/>
                <a:sym typeface="Arial"/>
              </a:rPr>
              <a:t>supprimons</a:t>
            </a:r>
            <a:r>
              <a:rPr lang="en-US" sz="1600" b="0" i="0" u="none" strike="noStrike" cap="none">
                <a:solidFill>
                  <a:srgbClr val="212121"/>
                </a:solidFill>
                <a:latin typeface="Arial"/>
                <a:ea typeface="Arial"/>
                <a:cs typeface="Arial"/>
                <a:sym typeface="Arial"/>
              </a:rPr>
              <a:t> </a:t>
            </a:r>
            <a:r>
              <a:rPr lang="en-US" sz="1600" b="0" i="0" u="none" strike="noStrike" cap="none" err="1">
                <a:solidFill>
                  <a:srgbClr val="212121"/>
                </a:solidFill>
                <a:latin typeface="Arial"/>
                <a:ea typeface="Arial"/>
                <a:cs typeface="Arial"/>
                <a:sym typeface="Arial"/>
              </a:rPr>
              <a:t>nos</a:t>
            </a:r>
            <a:r>
              <a:rPr lang="en-US" sz="1600" b="0" i="0" u="none" strike="noStrike" cap="none">
                <a:solidFill>
                  <a:srgbClr val="212121"/>
                </a:solidFill>
                <a:latin typeface="Arial"/>
                <a:ea typeface="Arial"/>
                <a:cs typeface="Arial"/>
                <a:sym typeface="Arial"/>
              </a:rPr>
              <a:t> données…)</a:t>
            </a:r>
            <a:endParaRPr sz="1600" b="0" i="0" u="none" strike="noStrike" cap="none">
              <a:solidFill>
                <a:srgbClr val="21212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212121"/>
              </a:solidFill>
              <a:latin typeface="Chau Philomene One"/>
              <a:ea typeface="Chau Philomene One"/>
              <a:cs typeface="Chau Philomene One"/>
              <a:sym typeface="Chau Philomene One"/>
            </a:endParaRPr>
          </a:p>
          <a:p>
            <a:pPr marL="457200" marR="0" lvl="0" indent="-330200" algn="l" rtl="0">
              <a:lnSpc>
                <a:spcPct val="100000"/>
              </a:lnSpc>
              <a:spcBef>
                <a:spcPts val="0"/>
              </a:spcBef>
              <a:spcAft>
                <a:spcPts val="0"/>
              </a:spcAft>
              <a:buClr>
                <a:srgbClr val="212121"/>
              </a:buClr>
              <a:buSzPts val="1600"/>
              <a:buFont typeface="Arial"/>
              <a:buChar char="➔"/>
            </a:pPr>
            <a:r>
              <a:rPr lang="en-US" sz="1600" b="0" i="0" u="none" strike="noStrike" cap="none" err="1">
                <a:solidFill>
                  <a:srgbClr val="212121"/>
                </a:solidFill>
                <a:latin typeface="Arial"/>
                <a:ea typeface="Arial"/>
                <a:cs typeface="Arial"/>
                <a:sym typeface="Arial"/>
              </a:rPr>
              <a:t>Allongeons</a:t>
            </a:r>
            <a:r>
              <a:rPr lang="en-US" sz="1600" b="0" i="0" u="none" strike="noStrike" cap="none">
                <a:solidFill>
                  <a:srgbClr val="212121"/>
                </a:solidFill>
                <a:latin typeface="Arial"/>
                <a:ea typeface="Arial"/>
                <a:cs typeface="Arial"/>
                <a:sym typeface="Arial"/>
              </a:rPr>
              <a:t> la durée de vie des </a:t>
            </a:r>
            <a:r>
              <a:rPr lang="en-US" sz="1600" b="0" i="0" u="none" strike="noStrike" cap="none" err="1">
                <a:solidFill>
                  <a:srgbClr val="212121"/>
                </a:solidFill>
                <a:latin typeface="Arial"/>
                <a:ea typeface="Arial"/>
                <a:cs typeface="Arial"/>
                <a:sym typeface="Arial"/>
              </a:rPr>
              <a:t>équipements</a:t>
            </a:r>
            <a:endParaRPr sz="1600" b="0" i="0" u="none" strike="noStrike" cap="none">
              <a:solidFill>
                <a:srgbClr val="21212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200" b="0" i="0" u="none" strike="noStrike" cap="none">
              <a:solidFill>
                <a:srgbClr val="212121"/>
              </a:solidFill>
              <a:latin typeface="Chau Philomene One"/>
              <a:ea typeface="Chau Philomene One"/>
              <a:cs typeface="Chau Philomene One"/>
              <a:sym typeface="Chau Philomene One"/>
            </a:endParaRPr>
          </a:p>
          <a:p>
            <a:pPr marL="457200" marR="0" lvl="0" indent="-330200" algn="l" rtl="0">
              <a:lnSpc>
                <a:spcPct val="100000"/>
              </a:lnSpc>
              <a:spcBef>
                <a:spcPts val="0"/>
              </a:spcBef>
              <a:spcAft>
                <a:spcPts val="0"/>
              </a:spcAft>
              <a:buClr>
                <a:srgbClr val="212121"/>
              </a:buClr>
              <a:buSzPts val="1600"/>
              <a:buFont typeface="Arial"/>
              <a:buChar char="➔"/>
            </a:pPr>
            <a:r>
              <a:rPr lang="en-US" sz="1600" b="0" i="0" u="none" strike="noStrike" cap="none" err="1">
                <a:solidFill>
                  <a:srgbClr val="212121"/>
                </a:solidFill>
                <a:latin typeface="Arial"/>
                <a:ea typeface="Arial"/>
                <a:cs typeface="Arial"/>
                <a:sym typeface="Arial"/>
              </a:rPr>
              <a:t>Limitons</a:t>
            </a:r>
            <a:r>
              <a:rPr lang="en-US" sz="1600" b="0" i="0" u="none" strike="noStrike" cap="none">
                <a:solidFill>
                  <a:srgbClr val="212121"/>
                </a:solidFill>
                <a:latin typeface="Arial"/>
                <a:ea typeface="Arial"/>
                <a:cs typeface="Arial"/>
                <a:sym typeface="Arial"/>
              </a:rPr>
              <a:t> le </a:t>
            </a:r>
            <a:r>
              <a:rPr lang="en-US" sz="1600" b="0" i="0" u="none" strike="noStrike" cap="none" err="1">
                <a:solidFill>
                  <a:srgbClr val="212121"/>
                </a:solidFill>
                <a:latin typeface="Arial"/>
                <a:ea typeface="Arial"/>
                <a:cs typeface="Arial"/>
                <a:sym typeface="Arial"/>
              </a:rPr>
              <a:t>nombre</a:t>
            </a:r>
            <a:r>
              <a:rPr lang="en-US" sz="1600" b="0" i="0" u="none" strike="noStrike" cap="none">
                <a:solidFill>
                  <a:srgbClr val="212121"/>
                </a:solidFill>
                <a:latin typeface="Arial"/>
                <a:ea typeface="Arial"/>
                <a:cs typeface="Arial"/>
                <a:sym typeface="Arial"/>
              </a:rPr>
              <a:t> </a:t>
            </a:r>
            <a:r>
              <a:rPr lang="en-US" sz="1600" b="0" i="0" u="none" strike="noStrike" cap="none" err="1">
                <a:solidFill>
                  <a:srgbClr val="212121"/>
                </a:solidFill>
                <a:latin typeface="Arial"/>
                <a:ea typeface="Arial"/>
                <a:cs typeface="Arial"/>
                <a:sym typeface="Arial"/>
              </a:rPr>
              <a:t>d’équipements</a:t>
            </a:r>
            <a:endParaRPr sz="1600" b="0" i="0" u="none" strike="noStrike" cap="none">
              <a:solidFill>
                <a:srgbClr val="212121"/>
              </a:solidFill>
              <a:latin typeface="Arial"/>
              <a:ea typeface="Arial"/>
              <a:cs typeface="Arial"/>
              <a:sym typeface="Arial"/>
            </a:endParaRPr>
          </a:p>
        </p:txBody>
      </p:sp>
      <p:sp>
        <p:nvSpPr>
          <p:cNvPr id="174" name="Google Shape;174;g309cbb75d3b_0_28"/>
          <p:cNvSpPr/>
          <p:nvPr/>
        </p:nvSpPr>
        <p:spPr>
          <a:xfrm>
            <a:off x="795652" y="723550"/>
            <a:ext cx="4753500" cy="674700"/>
          </a:xfrm>
          <a:prstGeom prst="rect">
            <a:avLst/>
          </a:prstGeom>
          <a:noFill/>
          <a:ln>
            <a:noFill/>
          </a:ln>
        </p:spPr>
        <p:txBody>
          <a:bodyPr spcFirstLastPara="1" wrap="square" lIns="67500" tIns="33750" rIns="67500" bIns="337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400" b="1" i="0" u="none" strike="noStrike" cap="none">
                <a:solidFill>
                  <a:srgbClr val="052E45"/>
                </a:solidFill>
                <a:latin typeface="Poppins"/>
                <a:ea typeface="Poppins"/>
                <a:cs typeface="Poppins"/>
                <a:sym typeface="Poppins"/>
              </a:rPr>
              <a:t>L’urgence est sans appel :</a:t>
            </a:r>
            <a:endParaRPr sz="2400" b="1" i="0" u="none" strike="noStrike" cap="none">
              <a:solidFill>
                <a:srgbClr val="052E45"/>
              </a:solidFill>
              <a:latin typeface="Poppins"/>
              <a:ea typeface="Poppins"/>
              <a:cs typeface="Poppins"/>
              <a:sym typeface="Poppins"/>
            </a:endParaRPr>
          </a:p>
        </p:txBody>
      </p:sp>
    </p:spTree>
    <p:extLst>
      <p:ext uri="{BB962C8B-B14F-4D97-AF65-F5344CB8AC3E}">
        <p14:creationId xmlns:p14="http://schemas.microsoft.com/office/powerpoint/2010/main" val="1217537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1">
          <a:extLst>
            <a:ext uri="{FF2B5EF4-FFF2-40B4-BE49-F238E27FC236}">
              <a16:creationId xmlns:a16="http://schemas.microsoft.com/office/drawing/2014/main" id="{955D7F6E-5555-05AE-E247-1EDF6670B1DA}"/>
            </a:ext>
          </a:extLst>
        </p:cNvPr>
        <p:cNvGrpSpPr/>
        <p:nvPr/>
      </p:nvGrpSpPr>
      <p:grpSpPr>
        <a:xfrm>
          <a:off x="0" y="0"/>
          <a:ext cx="0" cy="0"/>
          <a:chOff x="0" y="0"/>
          <a:chExt cx="0" cy="0"/>
        </a:xfrm>
      </p:grpSpPr>
      <p:sp>
        <p:nvSpPr>
          <p:cNvPr id="682" name="Google Shape;682;p51">
            <a:extLst>
              <a:ext uri="{FF2B5EF4-FFF2-40B4-BE49-F238E27FC236}">
                <a16:creationId xmlns:a16="http://schemas.microsoft.com/office/drawing/2014/main" id="{92F98A3D-5E2E-5B7A-6DDA-1DBA85B9B206}"/>
              </a:ext>
            </a:extLst>
          </p:cNvPr>
          <p:cNvSpPr txBox="1"/>
          <p:nvPr/>
        </p:nvSpPr>
        <p:spPr>
          <a:xfrm>
            <a:off x="364100" y="377000"/>
            <a:ext cx="8401200" cy="12195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2700"/>
              <a:buFont typeface="Arial"/>
              <a:buNone/>
            </a:pPr>
            <a:r>
              <a:rPr lang="en-US" sz="2700" b="1" i="0" u="none" strike="noStrike" cap="none">
                <a:solidFill>
                  <a:srgbClr val="052E45"/>
                </a:solidFill>
                <a:latin typeface="Poppins"/>
                <a:ea typeface="Poppins"/>
                <a:cs typeface="Poppins"/>
                <a:sym typeface="Poppins"/>
              </a:rPr>
              <a:t>À la fin de votre événement … Le bilan ! </a:t>
            </a:r>
            <a:endParaRPr sz="2400" b="1" i="0" u="none" strike="noStrike" cap="none">
              <a:solidFill>
                <a:srgbClr val="052E45"/>
              </a:solidFill>
              <a:latin typeface="Poppins"/>
              <a:ea typeface="Poppins"/>
              <a:cs typeface="Poppins"/>
              <a:sym typeface="Poppins"/>
            </a:endParaRPr>
          </a:p>
        </p:txBody>
      </p:sp>
      <p:sp>
        <p:nvSpPr>
          <p:cNvPr id="683" name="Google Shape;683;p51">
            <a:extLst>
              <a:ext uri="{FF2B5EF4-FFF2-40B4-BE49-F238E27FC236}">
                <a16:creationId xmlns:a16="http://schemas.microsoft.com/office/drawing/2014/main" id="{922FC846-551E-FBEB-C192-3304C1B33E5A}"/>
              </a:ext>
            </a:extLst>
          </p:cNvPr>
          <p:cNvSpPr txBox="1"/>
          <p:nvPr/>
        </p:nvSpPr>
        <p:spPr>
          <a:xfrm>
            <a:off x="632200" y="1177525"/>
            <a:ext cx="7803300" cy="38779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i="0" u="none" strike="noStrike" cap="none" dirty="0">
                <a:solidFill>
                  <a:schemeClr val="dk1"/>
                </a:solidFill>
                <a:ea typeface="Poppins"/>
                <a:cs typeface="Poppins"/>
                <a:sym typeface="Poppins"/>
              </a:rPr>
              <a:t>À la fin de </a:t>
            </a:r>
            <a:r>
              <a:rPr lang="en-US" i="0" u="none" strike="noStrike" cap="none" err="1">
                <a:solidFill>
                  <a:schemeClr val="dk1"/>
                </a:solidFill>
                <a:ea typeface="Poppins"/>
                <a:cs typeface="Poppins"/>
                <a:sym typeface="Poppins"/>
              </a:rPr>
              <a:t>votre</a:t>
            </a:r>
            <a:r>
              <a:rPr lang="en-US" i="0" u="none" strike="noStrike" cap="none" dirty="0">
                <a:solidFill>
                  <a:schemeClr val="dk1"/>
                </a:solidFill>
                <a:ea typeface="Poppins"/>
                <a:cs typeface="Poppins"/>
                <a:sym typeface="Poppins"/>
              </a:rPr>
              <a:t> </a:t>
            </a:r>
            <a:r>
              <a:rPr lang="en-US" i="0" u="none" strike="noStrike" cap="none" err="1">
                <a:solidFill>
                  <a:schemeClr val="dk1"/>
                </a:solidFill>
                <a:ea typeface="Poppins"/>
                <a:cs typeface="Poppins"/>
                <a:sym typeface="Poppins"/>
              </a:rPr>
              <a:t>opération</a:t>
            </a:r>
            <a:r>
              <a:rPr lang="en-US" i="0" u="none" strike="noStrike" cap="none" dirty="0">
                <a:solidFill>
                  <a:schemeClr val="dk1"/>
                </a:solidFill>
                <a:ea typeface="Poppins"/>
                <a:cs typeface="Poppins"/>
                <a:sym typeface="Poppins"/>
              </a:rPr>
              <a:t>, </a:t>
            </a:r>
            <a:r>
              <a:rPr lang="en-US" i="0" u="none" strike="noStrike" cap="none" err="1">
                <a:solidFill>
                  <a:schemeClr val="dk1"/>
                </a:solidFill>
                <a:ea typeface="Poppins"/>
                <a:cs typeface="Poppins"/>
                <a:sym typeface="Poppins"/>
              </a:rPr>
              <a:t>n'oubliez</a:t>
            </a:r>
            <a:r>
              <a:rPr lang="en-US" i="0" u="none" strike="noStrike" cap="none" dirty="0">
                <a:solidFill>
                  <a:schemeClr val="dk1"/>
                </a:solidFill>
                <a:ea typeface="Poppins"/>
                <a:cs typeface="Poppins"/>
                <a:sym typeface="Poppins"/>
              </a:rPr>
              <a:t> pas de nous faire </a:t>
            </a:r>
            <a:r>
              <a:rPr lang="en-US" i="0" u="none" strike="noStrike" cap="none" err="1">
                <a:solidFill>
                  <a:schemeClr val="dk1"/>
                </a:solidFill>
                <a:ea typeface="Poppins"/>
                <a:cs typeface="Poppins"/>
                <a:sym typeface="Poppins"/>
              </a:rPr>
              <a:t>remonter</a:t>
            </a:r>
            <a:r>
              <a:rPr lang="en-US" i="0" u="none" strike="noStrike" cap="none" dirty="0">
                <a:solidFill>
                  <a:schemeClr val="dk1"/>
                </a:solidFill>
                <a:ea typeface="Poppins"/>
                <a:cs typeface="Poppins"/>
                <a:sym typeface="Poppins"/>
              </a:rPr>
              <a:t> </a:t>
            </a:r>
            <a:r>
              <a:rPr lang="en-US" i="0" u="none" strike="noStrike" cap="none" err="1">
                <a:solidFill>
                  <a:schemeClr val="dk1"/>
                </a:solidFill>
                <a:ea typeface="Poppins"/>
                <a:cs typeface="Poppins"/>
                <a:sym typeface="Poppins"/>
              </a:rPr>
              <a:t>vos</a:t>
            </a:r>
            <a:r>
              <a:rPr lang="en-US" i="0" u="none" strike="noStrike" cap="none" dirty="0">
                <a:solidFill>
                  <a:schemeClr val="dk1"/>
                </a:solidFill>
                <a:ea typeface="Poppins"/>
                <a:cs typeface="Poppins"/>
                <a:sym typeface="Poppins"/>
              </a:rPr>
              <a:t> stats ! </a:t>
            </a:r>
            <a:endParaRPr lang="fr-FR" i="0" u="none" strike="noStrike" cap="none">
              <a:solidFill>
                <a:schemeClr val="dk1"/>
              </a:solidFill>
              <a:ea typeface="Poppins"/>
              <a:cs typeface="Poppins"/>
            </a:endParaRPr>
          </a:p>
          <a:p>
            <a:pPr marL="0" marR="0" lvl="0" indent="0" algn="l" rtl="0">
              <a:lnSpc>
                <a:spcPct val="100000"/>
              </a:lnSpc>
              <a:spcBef>
                <a:spcPts val="0"/>
              </a:spcBef>
              <a:spcAft>
                <a:spcPts val="0"/>
              </a:spcAft>
              <a:buClr>
                <a:srgbClr val="000000"/>
              </a:buClr>
              <a:buSzPts val="1600"/>
              <a:buFont typeface="Arial"/>
              <a:buNone/>
            </a:pPr>
            <a:endParaRPr sz="1600" i="0" u="none" strike="noStrike" cap="none" dirty="0">
              <a:solidFill>
                <a:schemeClr val="dk1"/>
              </a:solidFill>
              <a:ea typeface="Poppins"/>
              <a:cs typeface="Poppins"/>
            </a:endParaRPr>
          </a:p>
          <a:p>
            <a:pPr marL="0" marR="0" lvl="0" indent="0" algn="l" rtl="0">
              <a:lnSpc>
                <a:spcPct val="100000"/>
              </a:lnSpc>
              <a:spcBef>
                <a:spcPts val="0"/>
              </a:spcBef>
              <a:spcAft>
                <a:spcPts val="0"/>
              </a:spcAft>
              <a:buClr>
                <a:srgbClr val="000000"/>
              </a:buClr>
              <a:buSzPts val="1400"/>
              <a:buFont typeface="Arial"/>
              <a:buNone/>
            </a:pPr>
            <a:r>
              <a:rPr lang="en-US" sz="1400" i="0" u="none" strike="noStrike" cap="none" err="1">
                <a:solidFill>
                  <a:schemeClr val="dk1"/>
                </a:solidFill>
                <a:ea typeface="Poppins"/>
                <a:cs typeface="Poppins"/>
                <a:sym typeface="Poppins"/>
              </a:rPr>
              <a:t>Assurez</a:t>
            </a:r>
            <a:r>
              <a:rPr lang="en-US" sz="1400" i="0" u="none" strike="noStrike" cap="none" dirty="0">
                <a:solidFill>
                  <a:schemeClr val="dk1"/>
                </a:solidFill>
                <a:ea typeface="Poppins"/>
                <a:cs typeface="Poppins"/>
                <a:sym typeface="Poppins"/>
              </a:rPr>
              <a:t>-vous de bien </a:t>
            </a:r>
            <a:r>
              <a:rPr lang="en-US" sz="1400" i="0" u="none" strike="noStrike" cap="none" err="1">
                <a:solidFill>
                  <a:schemeClr val="dk1"/>
                </a:solidFill>
                <a:ea typeface="Poppins"/>
                <a:cs typeface="Poppins"/>
                <a:sym typeface="Poppins"/>
              </a:rPr>
              <a:t>comptabiliser</a:t>
            </a:r>
            <a:r>
              <a:rPr lang="en-US" sz="1400" i="0" u="none" strike="noStrike" cap="none" dirty="0">
                <a:solidFill>
                  <a:schemeClr val="dk1"/>
                </a:solidFill>
                <a:ea typeface="Poppins"/>
                <a:cs typeface="Poppins"/>
                <a:sym typeface="Poppins"/>
              </a:rPr>
              <a:t> le </a:t>
            </a:r>
            <a:r>
              <a:rPr lang="en-US" sz="1400" i="0" u="none" strike="noStrike" cap="none" err="1">
                <a:solidFill>
                  <a:srgbClr val="E7639B"/>
                </a:solidFill>
                <a:ea typeface="Poppins"/>
                <a:cs typeface="Poppins"/>
                <a:sym typeface="Poppins"/>
              </a:rPr>
              <a:t>nombre</a:t>
            </a:r>
            <a:r>
              <a:rPr lang="en-US" sz="1400" i="0" u="none" strike="noStrike" cap="none" dirty="0">
                <a:solidFill>
                  <a:srgbClr val="E7639B"/>
                </a:solidFill>
                <a:ea typeface="Poppins"/>
                <a:cs typeface="Poppins"/>
                <a:sym typeface="Poppins"/>
              </a:rPr>
              <a:t> total de </a:t>
            </a:r>
            <a:r>
              <a:rPr lang="en-US" sz="1400" i="0" u="none" strike="noStrike" cap="none" err="1">
                <a:solidFill>
                  <a:srgbClr val="E7639B"/>
                </a:solidFill>
                <a:ea typeface="Poppins"/>
                <a:cs typeface="Poppins"/>
                <a:sym typeface="Poppins"/>
              </a:rPr>
              <a:t>personnes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ayant</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réellement</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participé</a:t>
            </a:r>
            <a:r>
              <a:rPr lang="en-US" sz="1400" i="0" u="none" strike="noStrike" cap="none" dirty="0">
                <a:solidFill>
                  <a:schemeClr val="dk1"/>
                </a:solidFill>
                <a:ea typeface="Poppins"/>
                <a:cs typeface="Poppins"/>
                <a:sym typeface="Poppins"/>
              </a:rPr>
              <a:t> à </a:t>
            </a:r>
            <a:r>
              <a:rPr lang="en-US" sz="1400" i="0" u="none" strike="noStrike" cap="none" err="1">
                <a:solidFill>
                  <a:schemeClr val="dk1"/>
                </a:solidFill>
                <a:ea typeface="Poppins"/>
                <a:cs typeface="Poppins"/>
                <a:sym typeface="Poppins"/>
              </a:rPr>
              <a:t>vos</a:t>
            </a:r>
            <a:r>
              <a:rPr lang="en-US" sz="1400" i="0" u="none" strike="noStrike" cap="none" dirty="0">
                <a:solidFill>
                  <a:schemeClr val="dk1"/>
                </a:solidFill>
                <a:ea typeface="Poppins"/>
                <a:cs typeface="Poppins"/>
                <a:sym typeface="Poppins"/>
              </a:rPr>
              <a:t> actions de </a:t>
            </a:r>
            <a:r>
              <a:rPr lang="en-US" sz="1400" i="0" u="none" strike="noStrike" cap="none" err="1">
                <a:solidFill>
                  <a:schemeClr val="dk1"/>
                </a:solidFill>
                <a:ea typeface="Poppins"/>
                <a:cs typeface="Poppins"/>
                <a:sym typeface="Poppins"/>
              </a:rPr>
              <a:t>sensibilisation</a:t>
            </a:r>
            <a:r>
              <a:rPr lang="en-US" sz="1400" i="0" u="none" strike="noStrike" cap="none" dirty="0">
                <a:solidFill>
                  <a:schemeClr val="dk1"/>
                </a:solidFill>
                <a:ea typeface="Poppins"/>
                <a:cs typeface="Poppins"/>
                <a:sym typeface="Poppins"/>
              </a:rPr>
              <a:t> ! </a:t>
            </a:r>
            <a:endParaRPr sz="1400" i="0" u="none" strike="noStrike" cap="none" dirty="0">
              <a:solidFill>
                <a:schemeClr val="dk1"/>
              </a:solidFill>
              <a:ea typeface="Poppins"/>
              <a:cs typeface="Poppins"/>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chemeClr val="dk1"/>
              </a:solidFill>
              <a:ea typeface="Poppins"/>
              <a:cs typeface="Poppins"/>
            </a:endParaRPr>
          </a:p>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ea typeface="Poppins"/>
                <a:cs typeface="Poppins"/>
                <a:sym typeface="Poppins"/>
              </a:rPr>
              <a:t>Par type de cleanup, </a:t>
            </a:r>
            <a:r>
              <a:rPr lang="en-US" sz="1400" i="0" u="none" strike="noStrike" cap="none" err="1">
                <a:solidFill>
                  <a:schemeClr val="dk1"/>
                </a:solidFill>
                <a:ea typeface="Poppins"/>
                <a:cs typeface="Poppins"/>
                <a:sym typeface="Poppins"/>
              </a:rPr>
              <a:t>pensez</a:t>
            </a:r>
            <a:r>
              <a:rPr lang="en-US" sz="1400" i="0" u="none" strike="noStrike" cap="none" dirty="0">
                <a:solidFill>
                  <a:schemeClr val="dk1"/>
                </a:solidFill>
                <a:ea typeface="Poppins"/>
                <a:cs typeface="Poppins"/>
                <a:sym typeface="Poppins"/>
              </a:rPr>
              <a:t> à </a:t>
            </a:r>
            <a:r>
              <a:rPr lang="en-US" sz="1400" i="0" u="none" strike="noStrike" cap="none" err="1">
                <a:solidFill>
                  <a:schemeClr val="dk1"/>
                </a:solidFill>
                <a:ea typeface="Poppins"/>
                <a:cs typeface="Poppins"/>
                <a:sym typeface="Poppins"/>
              </a:rPr>
              <a:t>comptabiliser</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aussi</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457200" marR="0" lvl="0" indent="-317500" algn="l" rtl="0">
              <a:lnSpc>
                <a:spcPct val="100000"/>
              </a:lnSpc>
              <a:spcBef>
                <a:spcPts val="0"/>
              </a:spcBef>
              <a:spcAft>
                <a:spcPts val="0"/>
              </a:spcAft>
              <a:buClr>
                <a:schemeClr val="dk1"/>
              </a:buClr>
              <a:buSzPts val="1400"/>
              <a:buChar char="●"/>
            </a:pPr>
            <a:r>
              <a:rPr lang="en-US" sz="1400" b="1" i="0" u="none" strike="noStrike" cap="none" dirty="0">
                <a:solidFill>
                  <a:srgbClr val="E7639B"/>
                </a:solidFill>
                <a:ea typeface="Poppins"/>
                <a:cs typeface="Poppins"/>
                <a:sym typeface="Poppins"/>
              </a:rPr>
              <a:t>Digital Cleanup Données</a:t>
            </a:r>
            <a:r>
              <a:rPr lang="en-US" sz="1400" i="0" u="none" strike="noStrike" cap="none" dirty="0">
                <a:solidFill>
                  <a:schemeClr val="dk1"/>
                </a:solidFill>
                <a:ea typeface="Poppins"/>
                <a:cs typeface="Poppins"/>
                <a:sym typeface="Poppins"/>
              </a:rPr>
              <a:t> : </a:t>
            </a:r>
            <a:endParaRPr sz="1400" i="0" u="none" strike="noStrike" cap="none" dirty="0">
              <a:solidFill>
                <a:schemeClr val="dk1"/>
              </a:solidFill>
              <a:ea typeface="Poppins"/>
              <a:cs typeface="Poppins"/>
            </a:endParaRPr>
          </a:p>
          <a:p>
            <a:pPr marL="914400" marR="0" lvl="1" indent="-317500" algn="l" rtl="0">
              <a:lnSpc>
                <a:spcPct val="100000"/>
              </a:lnSpc>
              <a:spcBef>
                <a:spcPts val="0"/>
              </a:spcBef>
              <a:spcAft>
                <a:spcPts val="0"/>
              </a:spcAft>
              <a:buClr>
                <a:schemeClr val="dk1"/>
              </a:buClr>
              <a:buSzPts val="1400"/>
              <a:buFont typeface="Poppins"/>
              <a:buChar char="○"/>
            </a:pPr>
            <a:r>
              <a:rPr lang="en-US" sz="1400" i="0" u="none" strike="noStrike" cap="none" dirty="0">
                <a:solidFill>
                  <a:schemeClr val="dk1"/>
                </a:solidFill>
                <a:ea typeface="Poppins"/>
                <a:cs typeface="Poppins"/>
                <a:sym typeface="Poppins"/>
              </a:rPr>
              <a:t>le </a:t>
            </a:r>
            <a:r>
              <a:rPr lang="en-US" sz="1400" i="0" u="none" strike="noStrike" cap="none" err="1">
                <a:solidFill>
                  <a:schemeClr val="dk1"/>
                </a:solidFill>
                <a:ea typeface="Poppins"/>
                <a:cs typeface="Poppins"/>
                <a:sym typeface="Poppins"/>
              </a:rPr>
              <a:t>nombre</a:t>
            </a:r>
            <a:r>
              <a:rPr lang="en-US" sz="1400" i="0" u="none" strike="noStrike" cap="none" dirty="0">
                <a:solidFill>
                  <a:schemeClr val="dk1"/>
                </a:solidFill>
                <a:ea typeface="Poppins"/>
                <a:cs typeface="Poppins"/>
                <a:sym typeface="Poppins"/>
              </a:rPr>
              <a:t> et le </a:t>
            </a:r>
            <a:r>
              <a:rPr lang="en-US" sz="1400" i="0" u="none" strike="noStrike" cap="none" err="1">
                <a:solidFill>
                  <a:schemeClr val="dk1"/>
                </a:solidFill>
                <a:ea typeface="Poppins"/>
                <a:cs typeface="Poppins"/>
                <a:sym typeface="Poppins"/>
              </a:rPr>
              <a:t>poids</a:t>
            </a:r>
            <a:r>
              <a:rPr lang="en-US" sz="1400" i="0" u="none" strike="noStrike" cap="none" dirty="0">
                <a:solidFill>
                  <a:schemeClr val="dk1"/>
                </a:solidFill>
                <a:ea typeface="Poppins"/>
                <a:cs typeface="Poppins"/>
                <a:sym typeface="Poppins"/>
              </a:rPr>
              <a:t> des données </a:t>
            </a:r>
            <a:r>
              <a:rPr lang="en-US" sz="1400" i="0" u="none" strike="noStrike" cap="none" err="1">
                <a:solidFill>
                  <a:schemeClr val="dk1"/>
                </a:solidFill>
                <a:ea typeface="Poppins"/>
                <a:cs typeface="Poppins"/>
                <a:sym typeface="Poppins"/>
              </a:rPr>
              <a:t>supprimées</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457200" marR="0" lvl="0" indent="-317500" algn="l" rtl="0">
              <a:lnSpc>
                <a:spcPct val="100000"/>
              </a:lnSpc>
              <a:spcBef>
                <a:spcPts val="0"/>
              </a:spcBef>
              <a:spcAft>
                <a:spcPts val="0"/>
              </a:spcAft>
              <a:buClr>
                <a:schemeClr val="dk1"/>
              </a:buClr>
              <a:buSzPts val="1400"/>
              <a:buChar char="●"/>
            </a:pPr>
            <a:r>
              <a:rPr lang="en-US" sz="1400" b="1" i="0" u="none" strike="noStrike" cap="none" dirty="0">
                <a:solidFill>
                  <a:srgbClr val="8ACBFD"/>
                </a:solidFill>
                <a:ea typeface="Poppins"/>
                <a:cs typeface="Poppins"/>
                <a:sym typeface="Poppins"/>
              </a:rPr>
              <a:t>Digital Cleanup </a:t>
            </a:r>
            <a:r>
              <a:rPr lang="en-US" sz="1400" b="1" i="0" u="none" strike="noStrike" cap="none" dirty="0" err="1">
                <a:solidFill>
                  <a:srgbClr val="8ACBFD"/>
                </a:solidFill>
                <a:ea typeface="Poppins"/>
                <a:cs typeface="Poppins"/>
                <a:sym typeface="Poppins"/>
              </a:rPr>
              <a:t>Réemploi</a:t>
            </a:r>
            <a:r>
              <a:rPr lang="en-US" sz="1400" b="1" i="0" u="none" strike="noStrike" cap="none" dirty="0">
                <a:solidFill>
                  <a:srgbClr val="8ACBFD"/>
                </a:solidFill>
                <a:ea typeface="Poppins"/>
                <a:cs typeface="Poppins"/>
                <a:sym typeface="Poppins"/>
              </a:rPr>
              <a:t> </a:t>
            </a:r>
            <a:r>
              <a:rPr lang="en-US" sz="1400" i="0" u="none" strike="noStrike" cap="none" dirty="0">
                <a:solidFill>
                  <a:schemeClr val="dk1"/>
                </a:solidFill>
                <a:ea typeface="Poppins"/>
                <a:cs typeface="Poppins"/>
                <a:sym typeface="Poppins"/>
              </a:rPr>
              <a:t>:</a:t>
            </a:r>
            <a:endParaRPr sz="1400" i="0" u="none" strike="noStrike" cap="none" dirty="0">
              <a:solidFill>
                <a:schemeClr val="dk1"/>
              </a:solidFill>
              <a:ea typeface="Poppins"/>
              <a:cs typeface="Poppins"/>
            </a:endParaRPr>
          </a:p>
          <a:p>
            <a:pPr marL="914400" marR="0" lvl="1" indent="-317500" algn="l" rtl="0">
              <a:lnSpc>
                <a:spcPct val="100000"/>
              </a:lnSpc>
              <a:spcBef>
                <a:spcPts val="0"/>
              </a:spcBef>
              <a:spcAft>
                <a:spcPts val="0"/>
              </a:spcAft>
              <a:buClr>
                <a:schemeClr val="dk1"/>
              </a:buClr>
              <a:buSzPts val="1400"/>
              <a:buFont typeface="Poppins"/>
              <a:buChar char="○"/>
            </a:pPr>
            <a:r>
              <a:rPr lang="en-US" sz="1400" i="0" u="none" strike="noStrike" cap="none" dirty="0">
                <a:solidFill>
                  <a:schemeClr val="dk1"/>
                </a:solidFill>
                <a:ea typeface="Poppins"/>
                <a:cs typeface="Poppins"/>
                <a:sym typeface="Poppins"/>
              </a:rPr>
              <a:t>le </a:t>
            </a:r>
            <a:r>
              <a:rPr lang="en-US" sz="1400" i="0" u="none" strike="noStrike" cap="none" err="1">
                <a:solidFill>
                  <a:schemeClr val="dk1"/>
                </a:solidFill>
                <a:ea typeface="Poppins"/>
                <a:cs typeface="Poppins"/>
                <a:sym typeface="Poppins"/>
              </a:rPr>
              <a:t>nombre</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d’équipements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réutilisés</a:t>
            </a:r>
            <a:r>
              <a:rPr lang="en-US" sz="1400" i="0" u="none" strike="noStrike" cap="none" dirty="0">
                <a:solidFill>
                  <a:schemeClr val="dk1"/>
                </a:solidFill>
                <a:ea typeface="Poppins"/>
                <a:cs typeface="Poppins"/>
                <a:sym typeface="Poppins"/>
              </a:rPr>
              <a:t>, protégés, </a:t>
            </a:r>
            <a:r>
              <a:rPr lang="en-US" sz="1400" i="0" u="none" strike="noStrike" cap="none" err="1">
                <a:solidFill>
                  <a:schemeClr val="dk1"/>
                </a:solidFill>
                <a:ea typeface="Poppins"/>
                <a:cs typeface="Poppins"/>
                <a:sym typeface="Poppins"/>
              </a:rPr>
              <a:t>réparés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ou</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donnés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selon</a:t>
            </a:r>
            <a:r>
              <a:rPr lang="en-US" sz="1400" i="0" u="none" strike="noStrike" cap="none" dirty="0">
                <a:solidFill>
                  <a:schemeClr val="dk1"/>
                </a:solidFill>
                <a:ea typeface="Poppins"/>
                <a:cs typeface="Poppins"/>
                <a:sym typeface="Poppins"/>
              </a:rPr>
              <a:t> le type </a:t>
            </a:r>
            <a:r>
              <a:rPr lang="en-US" sz="1400" i="0" u="none" strike="noStrike" cap="none" err="1">
                <a:solidFill>
                  <a:schemeClr val="dk1"/>
                </a:solidFill>
                <a:ea typeface="Poppins"/>
                <a:cs typeface="Poppins"/>
                <a:sym typeface="Poppins"/>
              </a:rPr>
              <a:t>d’action</a:t>
            </a:r>
            <a:r>
              <a:rPr lang="en-US" sz="1400" i="0" u="none" strike="noStrike" cap="none" dirty="0">
                <a:solidFill>
                  <a:schemeClr val="dk1"/>
                </a:solidFill>
                <a:ea typeface="Poppins"/>
                <a:cs typeface="Poppins"/>
                <a:sym typeface="Poppins"/>
              </a:rPr>
              <a:t>) et par type </a:t>
            </a:r>
            <a:r>
              <a:rPr lang="en-US" sz="1400" i="0" u="none" strike="noStrike" cap="none" err="1">
                <a:solidFill>
                  <a:schemeClr val="dk1"/>
                </a:solidFill>
                <a:ea typeface="Poppins"/>
                <a:cs typeface="Poppins"/>
                <a:sym typeface="Poppins"/>
              </a:rPr>
              <a:t>d’équipement</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457200" marR="0" lvl="0" indent="-317500" algn="l" rtl="0">
              <a:lnSpc>
                <a:spcPct val="100000"/>
              </a:lnSpc>
              <a:spcBef>
                <a:spcPts val="0"/>
              </a:spcBef>
              <a:spcAft>
                <a:spcPts val="0"/>
              </a:spcAft>
              <a:buClr>
                <a:schemeClr val="dk1"/>
              </a:buClr>
              <a:buSzPts val="1400"/>
              <a:buChar char="●"/>
            </a:pPr>
            <a:r>
              <a:rPr lang="en-US" sz="1400" b="1" i="0" u="none" strike="noStrike" cap="none" dirty="0">
                <a:solidFill>
                  <a:srgbClr val="052E45"/>
                </a:solidFill>
                <a:ea typeface="Poppins"/>
                <a:cs typeface="Poppins"/>
                <a:sym typeface="Poppins"/>
              </a:rPr>
              <a:t>Digital Cleanup </a:t>
            </a:r>
            <a:r>
              <a:rPr lang="en-US" sz="1400" b="1" i="0" u="none" strike="noStrike" cap="none" dirty="0" err="1">
                <a:solidFill>
                  <a:srgbClr val="052E45"/>
                </a:solidFill>
                <a:ea typeface="Poppins"/>
                <a:cs typeface="Poppins"/>
                <a:sym typeface="Poppins"/>
              </a:rPr>
              <a:t>Recyclage</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914400" lvl="1" indent="-317500">
              <a:buClr>
                <a:schemeClr val="dk1"/>
              </a:buClr>
              <a:buSzPts val="1400"/>
              <a:buFont typeface="Poppins"/>
              <a:buChar char="○"/>
            </a:pPr>
            <a:r>
              <a:rPr lang="en-US" sz="1400" i="0" u="none" strike="noStrike" cap="none" dirty="0">
                <a:solidFill>
                  <a:schemeClr val="dk1"/>
                </a:solidFill>
                <a:ea typeface="Poppins"/>
                <a:cs typeface="Poppins"/>
                <a:sym typeface="Poppins"/>
              </a:rPr>
              <a:t>le </a:t>
            </a:r>
            <a:r>
              <a:rPr lang="en-US" sz="1400" i="0" u="none" strike="noStrike" cap="none" err="1">
                <a:solidFill>
                  <a:schemeClr val="dk1"/>
                </a:solidFill>
                <a:ea typeface="Poppins"/>
                <a:cs typeface="Poppins"/>
                <a:sym typeface="Poppins"/>
              </a:rPr>
              <a:t>poids</a:t>
            </a:r>
            <a:r>
              <a:rPr lang="en-US" sz="1400" i="0" u="none" strike="noStrike" cap="none" dirty="0">
                <a:solidFill>
                  <a:schemeClr val="dk1"/>
                </a:solidFill>
                <a:ea typeface="Poppins"/>
                <a:cs typeface="Poppins"/>
                <a:sym typeface="Poppins"/>
              </a:rPr>
              <a:t> total de </a:t>
            </a:r>
            <a:r>
              <a:rPr lang="en-US" sz="1400" i="0" u="none" strike="noStrike" cap="none" err="1">
                <a:solidFill>
                  <a:schemeClr val="dk1"/>
                </a:solidFill>
                <a:ea typeface="Poppins"/>
                <a:cs typeface="Poppins"/>
                <a:sym typeface="Poppins"/>
              </a:rPr>
              <a:t>vos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équipements</a:t>
            </a:r>
            <a:r>
              <a:rPr lang="en-US" sz="1400" i="0" u="none" strike="noStrike" cap="none" dirty="0">
                <a:solidFill>
                  <a:schemeClr val="dk1"/>
                </a:solidFill>
                <a:ea typeface="Poppins"/>
                <a:cs typeface="Poppins"/>
                <a:sym typeface="Poppins"/>
              </a:rPr>
              <a:t> DEEE </a:t>
            </a:r>
            <a:r>
              <a:rPr lang="en-US" sz="1400" i="0" u="none" strike="noStrike" cap="none" err="1">
                <a:solidFill>
                  <a:schemeClr val="dk1"/>
                </a:solidFill>
                <a:ea typeface="Poppins"/>
                <a:cs typeface="Poppins"/>
                <a:sym typeface="Poppins"/>
              </a:rPr>
              <a:t>récoltés</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457200" indent="-317500">
              <a:buSzPts val="1400"/>
              <a:buFont typeface="Arial,Sans-Serif"/>
              <a:buChar char="●"/>
            </a:pPr>
            <a:r>
              <a:rPr lang="en-US" b="1" dirty="0">
                <a:solidFill>
                  <a:srgbClr val="EAD300"/>
                </a:solidFill>
                <a:ea typeface="Poppins"/>
              </a:rPr>
              <a:t>Digital Cleanup </a:t>
            </a:r>
            <a:r>
              <a:rPr lang="en-US" b="1" err="1">
                <a:solidFill>
                  <a:srgbClr val="EAD300"/>
                </a:solidFill>
                <a:ea typeface="Poppins"/>
              </a:rPr>
              <a:t>Sensibilisation</a:t>
            </a:r>
            <a:r>
              <a:rPr lang="en-US" dirty="0">
                <a:solidFill>
                  <a:schemeClr val="dk1"/>
                </a:solidFill>
                <a:ea typeface="Poppins"/>
              </a:rPr>
              <a:t> : </a:t>
            </a:r>
          </a:p>
          <a:p>
            <a:pPr marL="914400" lvl="1" indent="-317500">
              <a:buSzPts val="1400"/>
              <a:buFont typeface="Poppins"/>
              <a:buChar char="○"/>
            </a:pPr>
            <a:r>
              <a:rPr lang="en-US" dirty="0">
                <a:solidFill>
                  <a:schemeClr val="dk1"/>
                </a:solidFill>
                <a:ea typeface="Poppins"/>
                <a:cs typeface="Poppins"/>
              </a:rPr>
              <a:t>le </a:t>
            </a:r>
            <a:r>
              <a:rPr lang="en-US" dirty="0" err="1">
                <a:solidFill>
                  <a:schemeClr val="dk1"/>
                </a:solidFill>
                <a:ea typeface="Poppins"/>
                <a:cs typeface="Poppins"/>
              </a:rPr>
              <a:t>nombre</a:t>
            </a:r>
            <a:r>
              <a:rPr lang="en-US" dirty="0">
                <a:solidFill>
                  <a:schemeClr val="dk1"/>
                </a:solidFill>
                <a:ea typeface="Poppins"/>
                <a:cs typeface="Poppins"/>
              </a:rPr>
              <a:t> total de participants</a:t>
            </a:r>
            <a:endParaRPr lang="en-US" sz="1400" i="0" u="none" strike="noStrike" cap="none" dirty="0">
              <a:solidFill>
                <a:schemeClr val="dk1"/>
              </a:solidFill>
              <a:ea typeface="Poppins"/>
              <a:cs typeface="Poppins"/>
            </a:endParaRPr>
          </a:p>
          <a:p>
            <a:pPr marL="914400" lvl="1" indent="-317500">
              <a:buSzPts val="1400"/>
              <a:buFont typeface="Poppins"/>
              <a:buChar char="○"/>
            </a:pPr>
            <a:endParaRPr lang="en-US" dirty="0">
              <a:solidFill>
                <a:schemeClr val="dk1"/>
              </a:solidFill>
              <a:ea typeface="Poppins"/>
              <a:cs typeface="Poppins"/>
            </a:endParaRPr>
          </a:p>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ea typeface="Poppins"/>
                <a:cs typeface="Poppins"/>
                <a:sym typeface="Poppins"/>
              </a:rPr>
              <a:t>Tous les </a:t>
            </a:r>
            <a:r>
              <a:rPr lang="en-US" sz="1400" i="0" u="none" strike="noStrike" cap="none" err="1">
                <a:solidFill>
                  <a:schemeClr val="dk1"/>
                </a:solidFill>
                <a:ea typeface="Poppins"/>
                <a:cs typeface="Poppins"/>
                <a:sym typeface="Poppins"/>
              </a:rPr>
              <a:t>détails</a:t>
            </a:r>
            <a:r>
              <a:rPr lang="en-US" sz="1400" i="0" u="none" strike="noStrike" cap="none" dirty="0">
                <a:solidFill>
                  <a:schemeClr val="dk1"/>
                </a:solidFill>
                <a:ea typeface="Poppins"/>
                <a:cs typeface="Poppins"/>
                <a:sym typeface="Poppins"/>
              </a:rPr>
              <a:t> dans </a:t>
            </a:r>
            <a:r>
              <a:rPr lang="en-US" sz="1400" i="0" u="none" strike="noStrike" cap="none" err="1">
                <a:solidFill>
                  <a:schemeClr val="dk1"/>
                </a:solidFill>
                <a:ea typeface="Poppins"/>
                <a:cs typeface="Poppins"/>
                <a:sym typeface="Poppins"/>
              </a:rPr>
              <a:t>votre</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espace</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connecté</a:t>
            </a:r>
            <a:r>
              <a:rPr lang="en-US" sz="1400" i="0" u="none" strike="noStrike" cap="none" dirty="0">
                <a:solidFill>
                  <a:schemeClr val="dk1"/>
                </a:solidFill>
                <a:ea typeface="Poppins"/>
                <a:cs typeface="Poppins"/>
                <a:sym typeface="Poppins"/>
              </a:rPr>
              <a:t> via</a:t>
            </a:r>
            <a:r>
              <a:rPr lang="en-US" sz="1400" i="0" u="none" strike="noStrike" cap="none" dirty="0">
                <a:solidFill>
                  <a:srgbClr val="E7639B"/>
                </a:solidFill>
                <a:ea typeface="Poppins"/>
                <a:cs typeface="Poppins"/>
                <a:sym typeface="Poppins"/>
              </a:rPr>
              <a:t> </a:t>
            </a:r>
            <a:r>
              <a:rPr lang="en-US" sz="1400" i="0" u="sng" strike="noStrike" cap="none" dirty="0">
                <a:solidFill>
                  <a:srgbClr val="E7639B"/>
                </a:solidFill>
                <a:ea typeface="Poppins"/>
                <a:cs typeface="Poppins"/>
                <a:sym typeface="Poppins"/>
                <a:hlinkClick r:id="rId3">
                  <a:extLst>
                    <a:ext uri="{A12FA001-AC4F-418D-AE19-62706E023703}">
                      <ahyp:hlinkClr xmlns:ahyp="http://schemas.microsoft.com/office/drawing/2018/hyperlinkcolor" val="tx"/>
                    </a:ext>
                  </a:extLst>
                </a:hlinkClick>
              </a:rPr>
              <a:t>Mes outils</a:t>
            </a:r>
            <a:r>
              <a:rPr lang="en-US" sz="1400" i="0" u="none" strike="noStrike" cap="none" dirty="0">
                <a:solidFill>
                  <a:srgbClr val="E7639B"/>
                </a:solidFill>
                <a:ea typeface="Poppins"/>
                <a:cs typeface="Poppins"/>
                <a:sym typeface="Poppins"/>
              </a:rPr>
              <a:t> </a:t>
            </a:r>
            <a:endParaRPr sz="1400" i="0" u="none" strike="noStrike" cap="none" dirty="0">
              <a:solidFill>
                <a:srgbClr val="E7639B"/>
              </a:solidFill>
              <a:ea typeface="Poppins"/>
              <a:cs typeface="Poppins"/>
            </a:endParaRPr>
          </a:p>
        </p:txBody>
      </p:sp>
      <p:sp>
        <p:nvSpPr>
          <p:cNvPr id="3" name="Google Shape;786;p65">
            <a:extLst>
              <a:ext uri="{FF2B5EF4-FFF2-40B4-BE49-F238E27FC236}">
                <a16:creationId xmlns:a16="http://schemas.microsoft.com/office/drawing/2014/main" id="{0C067A77-6F9B-9E28-2D4A-5C7BB9B9DBE9}"/>
              </a:ext>
            </a:extLst>
          </p:cNvPr>
          <p:cNvSpPr/>
          <p:nvPr/>
        </p:nvSpPr>
        <p:spPr>
          <a:xfrm rot="846368">
            <a:off x="7687364" y="3738587"/>
            <a:ext cx="1312167" cy="1346874"/>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1" i="0" u="none" strike="noStrike" cap="none">
                <a:solidFill>
                  <a:schemeClr val="lt1"/>
                </a:solidFill>
                <a:latin typeface="Poppins"/>
                <a:ea typeface="Poppins"/>
                <a:cs typeface="Poppins"/>
                <a:sym typeface="Poppins"/>
              </a:rPr>
              <a:t>Modèle de tableau bilan disponible en mars</a:t>
            </a:r>
            <a:endParaRPr sz="1000" b="1" i="0" u="none" strike="noStrike" cap="none">
              <a:solidFill>
                <a:schemeClr val="lt1"/>
              </a:solidFill>
              <a:latin typeface="Poppins"/>
              <a:ea typeface="Poppins"/>
              <a:cs typeface="Poppins"/>
              <a:sym typeface="Poppins"/>
            </a:endParaRPr>
          </a:p>
        </p:txBody>
      </p:sp>
    </p:spTree>
    <p:extLst>
      <p:ext uri="{BB962C8B-B14F-4D97-AF65-F5344CB8AC3E}">
        <p14:creationId xmlns:p14="http://schemas.microsoft.com/office/powerpoint/2010/main" val="61615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89" name="Google Shape;689;g334cb512e48_0_16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96525" y="1501600"/>
            <a:ext cx="2445500" cy="2445500"/>
          </a:xfrm>
          <a:prstGeom prst="rect">
            <a:avLst/>
          </a:prstGeom>
          <a:noFill/>
          <a:ln>
            <a:noFill/>
          </a:ln>
        </p:spPr>
      </p:pic>
      <p:sp>
        <p:nvSpPr>
          <p:cNvPr id="690" name="Google Shape;690;g334cb512e48_0_160"/>
          <p:cNvSpPr txBox="1"/>
          <p:nvPr/>
        </p:nvSpPr>
        <p:spPr>
          <a:xfrm>
            <a:off x="1825050" y="4866100"/>
            <a:ext cx="3343800" cy="37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endParaRPr>
              <a:solidFill>
                <a:srgbClr val="000000"/>
              </a:solidFill>
            </a:endParaRPr>
          </a:p>
        </p:txBody>
      </p:sp>
      <p:sp>
        <p:nvSpPr>
          <p:cNvPr id="691" name="Google Shape;691;g334cb512e48_0_160"/>
          <p:cNvSpPr txBox="1"/>
          <p:nvPr/>
        </p:nvSpPr>
        <p:spPr>
          <a:xfrm>
            <a:off x="975775" y="3730750"/>
            <a:ext cx="3687000" cy="5133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688"/>
              <a:buNone/>
            </a:pPr>
            <a:r>
              <a:rPr lang="en-US" sz="1400" b="1">
                <a:solidFill>
                  <a:srgbClr val="052E45"/>
                </a:solidFill>
                <a:latin typeface="Poppins"/>
                <a:ea typeface="Poppins"/>
                <a:cs typeface="Poppins"/>
                <a:sym typeface="Poppins"/>
              </a:rPr>
              <a:t>Digital Cleanup </a:t>
            </a:r>
            <a:r>
              <a:rPr lang="en-US" b="1">
                <a:solidFill>
                  <a:srgbClr val="052E45"/>
                </a:solidFill>
                <a:latin typeface="Poppins"/>
                <a:ea typeface="Poppins"/>
                <a:cs typeface="Poppins"/>
                <a:sym typeface="Poppins"/>
              </a:rPr>
              <a:t>Réemploi</a:t>
            </a:r>
            <a:endParaRPr sz="1400" b="1">
              <a:solidFill>
                <a:srgbClr val="052E45"/>
              </a:solidFill>
              <a:latin typeface="Poppins"/>
              <a:ea typeface="Poppins"/>
              <a:cs typeface="Poppins"/>
              <a:sym typeface="Poppins"/>
            </a:endParaRPr>
          </a:p>
        </p:txBody>
      </p:sp>
      <p:sp>
        <p:nvSpPr>
          <p:cNvPr id="692" name="Google Shape;692;g334cb512e48_0_160"/>
          <p:cNvSpPr txBox="1"/>
          <p:nvPr/>
        </p:nvSpPr>
        <p:spPr>
          <a:xfrm>
            <a:off x="512700" y="435475"/>
            <a:ext cx="5814000" cy="613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US" sz="2400" b="1">
                <a:solidFill>
                  <a:srgbClr val="052E45"/>
                </a:solidFill>
                <a:latin typeface="Poppins"/>
                <a:ea typeface="Poppins"/>
                <a:cs typeface="Poppins"/>
                <a:sym typeface="Poppins"/>
              </a:rPr>
              <a:t>Passons à l’action !</a:t>
            </a:r>
            <a:endParaRPr sz="2400" b="1">
              <a:solidFill>
                <a:srgbClr val="052E45"/>
              </a:solidFill>
              <a:latin typeface="Poppins"/>
              <a:ea typeface="Poppins"/>
              <a:cs typeface="Poppins"/>
              <a:sym typeface="Poppins"/>
            </a:endParaRPr>
          </a:p>
        </p:txBody>
      </p:sp>
      <p:pic>
        <p:nvPicPr>
          <p:cNvPr id="693" name="Google Shape;693;g334cb512e48_0_16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52100" y="0"/>
            <a:ext cx="4114800" cy="5143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0"/>
          <p:cNvSpPr txBox="1"/>
          <p:nvPr/>
        </p:nvSpPr>
        <p:spPr>
          <a:xfrm>
            <a:off x="988650" y="849900"/>
            <a:ext cx="7776300" cy="4370397"/>
          </a:xfrm>
          <a:prstGeom prst="rect">
            <a:avLst/>
          </a:prstGeom>
          <a:noFill/>
          <a:ln>
            <a:noFill/>
          </a:ln>
        </p:spPr>
        <p:txBody>
          <a:bodyPr spcFirstLastPara="1" wrap="square" lIns="91425" tIns="91425" rIns="91425" bIns="91425" anchor="t" anchorCtr="0">
            <a:spAutoFit/>
          </a:bodyPr>
          <a:lstStyle/>
          <a:p>
            <a:r>
              <a:rPr lang="fr" sz="1800" b="1" i="0" u="none" strike="noStrike" cap="none" dirty="0">
                <a:solidFill>
                  <a:srgbClr val="052E45"/>
                </a:solidFill>
                <a:latin typeface="Poppins"/>
                <a:ea typeface="Poppins"/>
                <a:cs typeface="Poppins"/>
                <a:sym typeface="Poppins"/>
              </a:rPr>
              <a:t>BUT : </a:t>
            </a:r>
            <a:r>
              <a:rPr lang="fr" sz="1400" b="0" i="0" u="none" strike="noStrike" cap="none" dirty="0">
                <a:solidFill>
                  <a:srgbClr val="052E45"/>
                </a:solidFill>
                <a:latin typeface="Arial"/>
                <a:ea typeface="Arial"/>
                <a:cs typeface="Arial"/>
                <a:sym typeface="Arial"/>
              </a:rPr>
              <a:t>Sensibiliser les </a:t>
            </a:r>
            <a:r>
              <a:rPr lang="fr" dirty="0">
                <a:solidFill>
                  <a:srgbClr val="052E45"/>
                </a:solidFill>
              </a:rPr>
              <a:t>participants </a:t>
            </a:r>
            <a:r>
              <a:rPr lang="fr" sz="1400" b="0" i="0" u="none" strike="noStrike" cap="none" dirty="0">
                <a:solidFill>
                  <a:srgbClr val="052E45"/>
                </a:solidFill>
                <a:latin typeface="Arial"/>
                <a:ea typeface="Arial"/>
                <a:cs typeface="Arial"/>
                <a:sym typeface="Arial"/>
              </a:rPr>
              <a:t>à l’impact environnemental du numérique</a:t>
            </a:r>
            <a:br>
              <a:rPr lang="fr" sz="1400" b="0" i="0" u="none" strike="noStrike" cap="none" dirty="0">
                <a:solidFill>
                  <a:srgbClr val="052E45"/>
                </a:solidFill>
                <a:latin typeface="Arial"/>
                <a:ea typeface="Arial"/>
                <a:cs typeface="Arial"/>
              </a:rPr>
            </a:br>
            <a:br>
              <a:rPr lang="fr" sz="1400" b="0" i="0" u="none" strike="noStrike" cap="none" dirty="0">
                <a:solidFill>
                  <a:srgbClr val="052E45"/>
                </a:solidFill>
                <a:latin typeface="Arial"/>
                <a:ea typeface="Arial"/>
                <a:cs typeface="Arial"/>
              </a:rPr>
            </a:br>
            <a:r>
              <a:rPr lang="fr" sz="1800" b="1" i="0" u="none" strike="noStrike" cap="none" dirty="0">
                <a:solidFill>
                  <a:srgbClr val="052E45"/>
                </a:solidFill>
                <a:latin typeface="Poppins"/>
                <a:ea typeface="Poppins"/>
                <a:sym typeface="Poppins"/>
              </a:rPr>
              <a:t>ACTION </a:t>
            </a:r>
            <a:r>
              <a:rPr lang="fr" i="0" u="none" strike="noStrike" cap="none" dirty="0">
                <a:solidFill>
                  <a:srgbClr val="052E45"/>
                </a:solidFill>
                <a:ea typeface="Poppins"/>
                <a:sym typeface="Poppins"/>
              </a:rPr>
              <a:t>: </a:t>
            </a:r>
            <a:r>
              <a:rPr lang="fr" sz="1400" b="1" i="0" u="none" strike="noStrike" cap="none" dirty="0">
                <a:solidFill>
                  <a:srgbClr val="052E45"/>
                </a:solidFill>
                <a:latin typeface="Arial"/>
                <a:ea typeface="Arial"/>
                <a:cs typeface="Arial"/>
                <a:sym typeface="Arial"/>
              </a:rPr>
              <a:t>Ressortir mes anciens équipements</a:t>
            </a:r>
            <a:r>
              <a:rPr lang="fr" sz="1400" b="0" i="0" u="none" strike="noStrike" cap="none" dirty="0">
                <a:solidFill>
                  <a:srgbClr val="052E45"/>
                </a:solidFill>
                <a:latin typeface="Arial"/>
                <a:ea typeface="Arial"/>
                <a:cs typeface="Arial"/>
                <a:sym typeface="Arial"/>
              </a:rPr>
              <a:t> qui dorment au placard et </a:t>
            </a:r>
            <a:r>
              <a:rPr lang="fr" sz="1400" b="1" i="0" u="none" strike="noStrike" cap="none" dirty="0">
                <a:solidFill>
                  <a:srgbClr val="052E45"/>
                </a:solidFill>
                <a:latin typeface="Arial"/>
                <a:ea typeface="Arial"/>
                <a:cs typeface="Arial"/>
                <a:sym typeface="Arial"/>
              </a:rPr>
              <a:t>donner une seconde vie</a:t>
            </a:r>
            <a:r>
              <a:rPr lang="fr" sz="1400" b="0" i="0" u="none" strike="noStrike" cap="none" dirty="0">
                <a:solidFill>
                  <a:srgbClr val="052E45"/>
                </a:solidFill>
                <a:latin typeface="Arial"/>
                <a:ea typeface="Arial"/>
                <a:cs typeface="Arial"/>
                <a:sym typeface="Arial"/>
              </a:rPr>
              <a:t> à tous les équipements pourtant </a:t>
            </a:r>
            <a:r>
              <a:rPr lang="fr" sz="1400" b="1" i="0" u="none" strike="noStrike" cap="none" dirty="0">
                <a:solidFill>
                  <a:srgbClr val="052E45"/>
                </a:solidFill>
                <a:latin typeface="Arial"/>
                <a:ea typeface="Arial"/>
                <a:cs typeface="Arial"/>
                <a:sym typeface="Arial"/>
              </a:rPr>
              <a:t>encore fonctionnels</a:t>
            </a:r>
            <a:br>
              <a:rPr lang="en-US" dirty="0"/>
            </a:br>
            <a:endParaRPr lang="en-US"/>
          </a:p>
          <a:p>
            <a:r>
              <a:rPr lang="fr" sz="1800" b="1" i="0" u="none" strike="noStrike" cap="none" dirty="0">
                <a:solidFill>
                  <a:srgbClr val="052E45"/>
                </a:solidFill>
                <a:latin typeface="Poppins"/>
                <a:ea typeface="Poppins"/>
                <a:cs typeface="Poppins"/>
                <a:sym typeface="Poppins"/>
              </a:rPr>
              <a:t>FORMAT :</a:t>
            </a:r>
            <a:r>
              <a:rPr lang="fr" sz="1800" b="1" dirty="0">
                <a:solidFill>
                  <a:srgbClr val="052E45"/>
                </a:solidFill>
                <a:latin typeface="Poppins"/>
                <a:ea typeface="Poppins"/>
                <a:cs typeface="Poppins"/>
                <a:sym typeface="Poppins"/>
              </a:rPr>
              <a:t> </a:t>
            </a:r>
            <a:endParaRPr dirty="0"/>
          </a:p>
          <a:p>
            <a:pPr marL="285750" lvl="0" indent="-285750" algn="l">
              <a:lnSpc>
                <a:spcPct val="100000"/>
              </a:lnSpc>
              <a:spcBef>
                <a:spcPts val="0"/>
              </a:spcBef>
              <a:spcAft>
                <a:spcPts val="0"/>
              </a:spcAft>
              <a:buFont typeface="Arial"/>
              <a:buChar char="•"/>
            </a:pPr>
            <a:r>
              <a:rPr lang="fr" sz="1400" b="1" i="0" u="none" strike="noStrike" cap="none" dirty="0">
                <a:solidFill>
                  <a:srgbClr val="052E45"/>
                </a:solidFill>
                <a:latin typeface="Arial"/>
                <a:ea typeface="Arial"/>
                <a:cs typeface="Arial"/>
                <a:sym typeface="Arial"/>
              </a:rPr>
              <a:t>Atelier de sensibilisation</a:t>
            </a:r>
            <a:r>
              <a:rPr lang="fr" sz="1400" b="0" i="0" u="none" strike="noStrike" cap="none" dirty="0">
                <a:solidFill>
                  <a:srgbClr val="052E45"/>
                </a:solidFill>
                <a:latin typeface="Arial"/>
                <a:ea typeface="Arial"/>
                <a:cs typeface="Arial"/>
                <a:sym typeface="Arial"/>
              </a:rPr>
              <a:t> (de 1h à 2h - en présentiel ou à distance) pour ensemble de manière conviviale se réapproprier et prendre soin de son smartphone</a:t>
            </a:r>
            <a:endParaRPr dirty="0">
              <a:solidFill>
                <a:srgbClr val="052E45"/>
              </a:solidFill>
            </a:endParaRPr>
          </a:p>
          <a:p>
            <a:pPr marL="285750" lvl="0" indent="-285750" algn="l">
              <a:lnSpc>
                <a:spcPct val="100000"/>
              </a:lnSpc>
              <a:spcBef>
                <a:spcPts val="0"/>
              </a:spcBef>
              <a:spcAft>
                <a:spcPts val="0"/>
              </a:spcAft>
              <a:buFont typeface="Arial"/>
              <a:buChar char="•"/>
            </a:pPr>
            <a:r>
              <a:rPr lang="fr" sz="1400" b="1" i="0" u="none" strike="noStrike" cap="none" dirty="0">
                <a:solidFill>
                  <a:srgbClr val="052E45"/>
                </a:solidFill>
                <a:latin typeface="Arial"/>
                <a:ea typeface="Arial"/>
                <a:cs typeface="Arial"/>
                <a:sym typeface="Arial"/>
              </a:rPr>
              <a:t>Passer à l’action</a:t>
            </a:r>
            <a:r>
              <a:rPr lang="fr" sz="1400" b="0" i="0" u="none" strike="noStrike" cap="none" dirty="0">
                <a:solidFill>
                  <a:srgbClr val="052E45"/>
                </a:solidFill>
                <a:latin typeface="Arial"/>
                <a:ea typeface="Arial"/>
                <a:cs typeface="Arial"/>
                <a:sym typeface="Arial"/>
              </a:rPr>
              <a:t> :</a:t>
            </a:r>
            <a:endParaRPr dirty="0">
              <a:solidFill>
                <a:srgbClr val="052E45"/>
              </a:solidFill>
            </a:endParaRPr>
          </a:p>
          <a:p>
            <a:pPr marL="742950" lvl="2" indent="-285750" algn="l">
              <a:lnSpc>
                <a:spcPct val="100000"/>
              </a:lnSpc>
              <a:spcBef>
                <a:spcPts val="0"/>
              </a:spcBef>
              <a:spcAft>
                <a:spcPts val="0"/>
              </a:spcAft>
              <a:buFont typeface="Wingdings"/>
              <a:buChar char="§"/>
            </a:pPr>
            <a:r>
              <a:rPr lang="fr" sz="1400" b="0" i="0" u="none" strike="noStrike" cap="none" dirty="0">
                <a:solidFill>
                  <a:srgbClr val="052E45"/>
                </a:solidFill>
                <a:latin typeface="Arial"/>
                <a:ea typeface="Arial"/>
                <a:cs typeface="Arial"/>
                <a:sym typeface="Arial"/>
              </a:rPr>
              <a:t>protéger votre téléphone ou votre ordinateur encore fonctionnel</a:t>
            </a:r>
            <a:endParaRPr dirty="0">
              <a:solidFill>
                <a:srgbClr val="052E45"/>
              </a:solidFill>
            </a:endParaRPr>
          </a:p>
          <a:p>
            <a:pPr marL="742950" lvl="2" indent="-285750" algn="l">
              <a:lnSpc>
                <a:spcPct val="100000"/>
              </a:lnSpc>
              <a:spcBef>
                <a:spcPts val="0"/>
              </a:spcBef>
              <a:spcAft>
                <a:spcPts val="0"/>
              </a:spcAft>
              <a:buFont typeface="Wingdings"/>
              <a:buChar char="§"/>
            </a:pPr>
            <a:r>
              <a:rPr lang="fr" sz="1400" b="0" i="0" u="none" strike="noStrike" cap="none" dirty="0">
                <a:solidFill>
                  <a:srgbClr val="052E45"/>
                </a:solidFill>
                <a:latin typeface="Arial"/>
                <a:ea typeface="Arial"/>
                <a:cs typeface="Arial"/>
                <a:sym typeface="Arial"/>
              </a:rPr>
              <a:t>réparer vous même, via un </a:t>
            </a:r>
            <a:r>
              <a:rPr lang="fr" sz="1400" b="0" i="0" u="none" strike="noStrike" cap="none" err="1">
                <a:solidFill>
                  <a:srgbClr val="052E45"/>
                </a:solidFill>
                <a:latin typeface="Arial"/>
                <a:ea typeface="Arial"/>
                <a:cs typeface="Arial"/>
                <a:sym typeface="Arial"/>
              </a:rPr>
              <a:t>repair</a:t>
            </a:r>
            <a:r>
              <a:rPr lang="fr" sz="1400" b="0" i="0" u="none" strike="noStrike" cap="none" dirty="0">
                <a:solidFill>
                  <a:srgbClr val="052E45"/>
                </a:solidFill>
                <a:latin typeface="Arial"/>
                <a:ea typeface="Arial"/>
                <a:cs typeface="Arial"/>
                <a:sym typeface="Arial"/>
              </a:rPr>
              <a:t> café ou un réparateur agréé votre équipement</a:t>
            </a:r>
            <a:endParaRPr dirty="0">
              <a:solidFill>
                <a:srgbClr val="052E45"/>
              </a:solidFill>
            </a:endParaRPr>
          </a:p>
          <a:p>
            <a:pPr marL="742950" lvl="2" indent="-285750">
              <a:buFont typeface="Wingdings"/>
              <a:buChar char="§"/>
            </a:pPr>
            <a:r>
              <a:rPr lang="fr" sz="1400" b="0" i="0" u="none" strike="noStrike" cap="none" dirty="0">
                <a:solidFill>
                  <a:srgbClr val="052E45"/>
                </a:solidFill>
                <a:latin typeface="Arial"/>
                <a:ea typeface="Arial"/>
                <a:cs typeface="Arial"/>
                <a:sym typeface="Arial"/>
              </a:rPr>
              <a:t>donner votre équipement fonctionnel à un proche ou une association</a:t>
            </a:r>
            <a:br>
              <a:rPr lang="fr" sz="1400" b="0" i="0" u="none" strike="noStrike" cap="none" dirty="0">
                <a:solidFill>
                  <a:srgbClr val="052E45"/>
                </a:solidFill>
                <a:latin typeface="Arial"/>
                <a:ea typeface="Arial"/>
                <a:cs typeface="Arial"/>
              </a:rPr>
            </a:br>
            <a:endParaRPr lang="fr" sz="1400" b="0" i="0" u="none" strike="noStrike" cap="none" dirty="0">
              <a:solidFill>
                <a:srgbClr val="052E45"/>
              </a:solidFill>
              <a:latin typeface="Arial"/>
              <a:ea typeface="Arial"/>
              <a:cs typeface="Arial"/>
            </a:endParaRPr>
          </a:p>
          <a:p>
            <a:pPr lvl="1" indent="0" algn="l">
              <a:lnSpc>
                <a:spcPct val="100000"/>
              </a:lnSpc>
              <a:spcBef>
                <a:spcPts val="0"/>
              </a:spcBef>
              <a:spcAft>
                <a:spcPts val="0"/>
              </a:spcAft>
              <a:buNone/>
            </a:pPr>
            <a:r>
              <a:rPr lang="fr" sz="1800" b="1" i="0" u="none" strike="noStrike" cap="none" dirty="0">
                <a:solidFill>
                  <a:srgbClr val="052E45"/>
                </a:solidFill>
                <a:latin typeface="Poppins"/>
                <a:ea typeface="Poppins"/>
                <a:cs typeface="Poppins"/>
                <a:sym typeface="Poppins"/>
              </a:rPr>
              <a:t>RESSOURCES :</a:t>
            </a:r>
            <a:r>
              <a:rPr lang="fr" sz="1800" b="0" i="0" u="none" strike="noStrike" cap="none" dirty="0">
                <a:solidFill>
                  <a:srgbClr val="052E45"/>
                </a:solidFill>
                <a:latin typeface="Chau Philomene One"/>
                <a:ea typeface="Chau Philomene One"/>
                <a:cs typeface="Chau Philomene One"/>
                <a:sym typeface="Chau Philomene One"/>
              </a:rPr>
              <a:t> </a:t>
            </a:r>
            <a:r>
              <a:rPr lang="fr" sz="1400" b="0" i="0" u="none" strike="noStrike" cap="none" dirty="0">
                <a:solidFill>
                  <a:srgbClr val="052E45"/>
                </a:solidFill>
                <a:latin typeface="Arial"/>
                <a:ea typeface="Arial"/>
                <a:cs typeface="Arial"/>
                <a:sym typeface="Arial"/>
              </a:rPr>
              <a:t>Fiches pratiques / Kits de com’ / Guides techniques &amp; Supports de présentation pour animer une session dédiée / Tableau bilan</a:t>
            </a:r>
            <a:endParaRPr dirty="0">
              <a:solidFill>
                <a:srgbClr val="052E45"/>
              </a:solidFill>
            </a:endParaRPr>
          </a:p>
          <a:p>
            <a:br>
              <a:rPr lang="en-US" dirty="0">
                <a:sym typeface="Poppins"/>
              </a:rPr>
            </a:br>
            <a:r>
              <a:rPr lang="fr" sz="1800" b="1" i="0" u="none" strike="noStrike" cap="none" dirty="0">
                <a:solidFill>
                  <a:srgbClr val="052E45"/>
                </a:solidFill>
                <a:latin typeface="Poppins"/>
                <a:ea typeface="Poppins"/>
                <a:cs typeface="Poppins"/>
                <a:sym typeface="Poppins"/>
              </a:rPr>
              <a:t>BILAN : </a:t>
            </a:r>
            <a:r>
              <a:rPr lang="fr" sz="1400" b="0" i="0" u="none" strike="noStrike" cap="none" dirty="0">
                <a:solidFill>
                  <a:srgbClr val="052E45"/>
                </a:solidFill>
                <a:latin typeface="Arial"/>
                <a:ea typeface="Arial"/>
                <a:cs typeface="Arial"/>
                <a:sym typeface="Arial"/>
              </a:rPr>
              <a:t>Via le </a:t>
            </a:r>
            <a:r>
              <a:rPr lang="fr" sz="1400" b="1" i="0" u="none" strike="noStrike" cap="none" dirty="0">
                <a:solidFill>
                  <a:srgbClr val="052E45"/>
                </a:solidFill>
                <a:latin typeface="Arial"/>
                <a:ea typeface="Arial"/>
                <a:cs typeface="Arial"/>
                <a:sym typeface="Arial"/>
              </a:rPr>
              <a:t>formulaire sur votre compte</a:t>
            </a:r>
            <a:r>
              <a:rPr lang="fr" sz="1400" b="0" i="0" u="none" strike="noStrike" cap="none" dirty="0">
                <a:solidFill>
                  <a:srgbClr val="052E45"/>
                </a:solidFill>
                <a:latin typeface="Arial"/>
                <a:ea typeface="Arial"/>
                <a:cs typeface="Arial"/>
                <a:sym typeface="Arial"/>
              </a:rPr>
              <a:t> : noter le type, la quantité, le poids total de données supprimées</a:t>
            </a:r>
            <a:endParaRPr dirty="0">
              <a:solidFill>
                <a:srgbClr val="052E45"/>
              </a:solidFill>
            </a:endParaRPr>
          </a:p>
        </p:txBody>
      </p:sp>
      <p:sp>
        <p:nvSpPr>
          <p:cNvPr id="277" name="Google Shape;277;p20"/>
          <p:cNvSpPr txBox="1"/>
          <p:nvPr/>
        </p:nvSpPr>
        <p:spPr>
          <a:xfrm>
            <a:off x="1006650" y="231150"/>
            <a:ext cx="4335300" cy="613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70"/>
              <a:buFont typeface="Arial"/>
              <a:buNone/>
            </a:pPr>
            <a:r>
              <a:rPr lang="fr" sz="2400" b="1" i="0" u="none" strike="noStrike" cap="none">
                <a:solidFill>
                  <a:srgbClr val="052E45"/>
                </a:solidFill>
                <a:latin typeface="Poppins"/>
                <a:ea typeface="Poppins"/>
                <a:cs typeface="Poppins"/>
                <a:sym typeface="Poppins"/>
              </a:rPr>
              <a:t>Digital Cleanup Réemploi</a:t>
            </a:r>
            <a:endParaRPr sz="2400" b="1" i="0" u="none" strike="noStrike" cap="none">
              <a:solidFill>
                <a:srgbClr val="052E45"/>
              </a:solidFill>
              <a:latin typeface="Poppins"/>
              <a:ea typeface="Poppins"/>
              <a:cs typeface="Poppins"/>
              <a:sym typeface="Poppins"/>
            </a:endParaRPr>
          </a:p>
        </p:txBody>
      </p:sp>
      <p:pic>
        <p:nvPicPr>
          <p:cNvPr id="3" name="Image 2" descr="Une image contenant cercle, Graphique&#10;&#10;Le contenu généré par l’IA peut être incorrect.">
            <a:extLst>
              <a:ext uri="{FF2B5EF4-FFF2-40B4-BE49-F238E27FC236}">
                <a16:creationId xmlns:a16="http://schemas.microsoft.com/office/drawing/2014/main" id="{8F1D132F-AE89-1EE6-212A-5F4C44CCC0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0" y="-1678"/>
            <a:ext cx="1076981" cy="1121979"/>
          </a:xfrm>
          <a:prstGeom prst="rect">
            <a:avLst/>
          </a:prstGeom>
        </p:spPr>
      </p:pic>
    </p:spTree>
    <p:extLst>
      <p:ext uri="{BB962C8B-B14F-4D97-AF65-F5344CB8AC3E}">
        <p14:creationId xmlns:p14="http://schemas.microsoft.com/office/powerpoint/2010/main" val="47383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txBox="1"/>
          <p:nvPr/>
        </p:nvSpPr>
        <p:spPr>
          <a:xfrm>
            <a:off x="450775" y="1244975"/>
            <a:ext cx="79197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 sz="1800" b="1" i="0" u="none" strike="noStrike" cap="none">
                <a:solidFill>
                  <a:srgbClr val="052E45"/>
                </a:solidFill>
                <a:latin typeface="Poppins"/>
                <a:ea typeface="Poppins"/>
                <a:cs typeface="Poppins"/>
                <a:sym typeface="Poppins"/>
              </a:rPr>
              <a:t>Identifier les solutions locales et/ou régionales pour le réemploi. </a:t>
            </a:r>
            <a:br>
              <a:rPr lang="fr" sz="1800" b="1" i="0" u="none" strike="noStrike" cap="none">
                <a:solidFill>
                  <a:srgbClr val="052E45"/>
                </a:solidFill>
                <a:latin typeface="Poppins"/>
                <a:ea typeface="Poppins"/>
                <a:cs typeface="Poppins"/>
                <a:sym typeface="Poppins"/>
              </a:rPr>
            </a:br>
            <a:r>
              <a:rPr lang="fr" sz="1800" b="1" i="0" u="none" strike="noStrike" cap="none">
                <a:solidFill>
                  <a:srgbClr val="052E45"/>
                </a:solidFill>
                <a:latin typeface="Poppins"/>
                <a:ea typeface="Poppins"/>
                <a:cs typeface="Poppins"/>
                <a:sym typeface="Poppins"/>
              </a:rPr>
              <a:t>Si vous n’avez pas d’options : pensez à la GSM Box avec Ecologic pour les téléphones et chargeurs.</a:t>
            </a:r>
            <a:endParaRPr sz="1800" b="1" i="0" u="none" strike="noStrike" cap="none">
              <a:solidFill>
                <a:srgbClr val="052E45"/>
              </a:solidFill>
              <a:latin typeface="Poppins"/>
              <a:ea typeface="Poppins"/>
              <a:cs typeface="Poppins"/>
              <a:sym typeface="Poppins"/>
            </a:endParaRPr>
          </a:p>
        </p:txBody>
      </p:sp>
      <p:pic>
        <p:nvPicPr>
          <p:cNvPr id="285" name="Google Shape;285;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23051" y="2456766"/>
            <a:ext cx="789350" cy="340009"/>
          </a:xfrm>
          <a:prstGeom prst="rect">
            <a:avLst/>
          </a:prstGeom>
          <a:noFill/>
          <a:ln>
            <a:noFill/>
          </a:ln>
        </p:spPr>
      </p:pic>
      <p:pic>
        <p:nvPicPr>
          <p:cNvPr id="286" name="Google Shape;286;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18175" y="2504048"/>
            <a:ext cx="620636" cy="245450"/>
          </a:xfrm>
          <a:prstGeom prst="rect">
            <a:avLst/>
          </a:prstGeom>
          <a:noFill/>
          <a:ln>
            <a:noFill/>
          </a:ln>
        </p:spPr>
      </p:pic>
      <p:sp>
        <p:nvSpPr>
          <p:cNvPr id="288" name="Google Shape;288;p21"/>
          <p:cNvSpPr txBox="1"/>
          <p:nvPr/>
        </p:nvSpPr>
        <p:spPr>
          <a:xfrm>
            <a:off x="450775" y="2354529"/>
            <a:ext cx="6551700" cy="2389855"/>
          </a:xfrm>
          <a:prstGeom prst="rect">
            <a:avLst/>
          </a:prstGeom>
          <a:noFill/>
          <a:ln>
            <a:noFill/>
          </a:ln>
        </p:spPr>
        <p:txBody>
          <a:bodyPr spcFirstLastPara="1" wrap="square" lIns="91425" tIns="91425" rIns="91425" bIns="91425" anchor="t" anchorCtr="0">
            <a:spAutoFit/>
          </a:bodyPr>
          <a:lstStyle/>
          <a:p>
            <a:pPr algn="just"/>
            <a:r>
              <a:rPr lang="fr" sz="1200" b="0" i="0" u="none" strike="noStrike" cap="none" dirty="0">
                <a:solidFill>
                  <a:srgbClr val="052E45"/>
                </a:solidFill>
                <a:ea typeface="Poppins"/>
                <a:sym typeface="Poppins"/>
              </a:rPr>
              <a:t>Engagez-vous dans une action RSE concrète :</a:t>
            </a:r>
            <a:r>
              <a:rPr lang="fr" sz="1200" dirty="0">
                <a:solidFill>
                  <a:srgbClr val="052E45"/>
                </a:solidFill>
                <a:ea typeface="Poppins"/>
                <a:sym typeface="Poppins"/>
              </a:rPr>
              <a:t> </a:t>
            </a:r>
            <a:endParaRPr lang="fr-FR">
              <a:solidFill>
                <a:srgbClr val="052E45"/>
              </a:solidFill>
            </a:endParaRPr>
          </a:p>
          <a:p>
            <a:pPr marL="285750" indent="-285750" algn="just">
              <a:buChar char="•"/>
            </a:pPr>
            <a:r>
              <a:rPr lang="fr" sz="1200" dirty="0">
                <a:solidFill>
                  <a:srgbClr val="052E45"/>
                </a:solidFill>
                <a:ea typeface="Poppins"/>
                <a:sym typeface="Poppins"/>
              </a:rPr>
              <a:t>allonger la durée de vie</a:t>
            </a:r>
            <a:endParaRPr lang="fr">
              <a:solidFill>
                <a:srgbClr val="052E45"/>
              </a:solidFill>
            </a:endParaRPr>
          </a:p>
          <a:p>
            <a:pPr marL="285750" indent="-285750" algn="just">
              <a:buChar char="•"/>
            </a:pPr>
            <a:r>
              <a:rPr lang="fr" sz="1200" dirty="0">
                <a:solidFill>
                  <a:srgbClr val="052E45"/>
                </a:solidFill>
                <a:ea typeface="Poppins"/>
                <a:sym typeface="Poppins"/>
              </a:rPr>
              <a:t>aider des emplois solidaires chez Ateliers du Bocage</a:t>
            </a:r>
            <a:endParaRPr>
              <a:solidFill>
                <a:srgbClr val="052E45"/>
              </a:solidFill>
            </a:endParaRPr>
          </a:p>
          <a:p>
            <a:pPr marL="285750" lvl="0" indent="-285750" algn="just">
              <a:spcBef>
                <a:spcPts val="0"/>
              </a:spcBef>
              <a:spcAft>
                <a:spcPts val="0"/>
              </a:spcAft>
              <a:buFont typeface="Arial"/>
              <a:buChar char="•"/>
            </a:pPr>
            <a:r>
              <a:rPr lang="fr" sz="1200" b="0" i="0" u="none" strike="noStrike" cap="none" dirty="0">
                <a:solidFill>
                  <a:srgbClr val="052E45"/>
                </a:solidFill>
                <a:ea typeface="Poppins"/>
                <a:sym typeface="Poppins"/>
              </a:rPr>
              <a:t>contribuer à réduire la fracture numérique en faisant don de vos anciens téléphones portables</a:t>
            </a:r>
            <a:endParaRPr>
              <a:solidFill>
                <a:srgbClr val="052E45"/>
              </a:solidFill>
            </a:endParaRPr>
          </a:p>
          <a:p>
            <a:pPr marL="285750" lvl="0" indent="-285750" algn="just">
              <a:spcBef>
                <a:spcPts val="0"/>
              </a:spcBef>
              <a:spcAft>
                <a:spcPts val="0"/>
              </a:spcAft>
              <a:buFont typeface="Arial"/>
              <a:buChar char="•"/>
            </a:pPr>
            <a:r>
              <a:rPr lang="fr" sz="1200" b="0" i="0" u="none" strike="noStrike" cap="none" dirty="0">
                <a:solidFill>
                  <a:srgbClr val="052E45"/>
                </a:solidFill>
                <a:ea typeface="Poppins"/>
                <a:sym typeface="Poppins"/>
              </a:rPr>
              <a:t>préserver les ressources naturelles nécessaires à la fabrication des téléphones</a:t>
            </a:r>
            <a:endParaRPr lang="fr" dirty="0">
              <a:solidFill>
                <a:srgbClr val="052E45"/>
              </a:solidFill>
              <a:sym typeface="Poppins"/>
            </a:endParaRPr>
          </a:p>
          <a:p>
            <a:pPr marR="0" lvl="0">
              <a:lnSpc>
                <a:spcPct val="115000"/>
              </a:lnSpc>
              <a:spcBef>
                <a:spcPts val="0"/>
              </a:spcBef>
              <a:spcAft>
                <a:spcPts val="0"/>
              </a:spcAft>
              <a:buSzPts val="1200"/>
            </a:pPr>
            <a:endParaRPr lang="fr" sz="1200" b="1" i="0" u="none" strike="noStrike" cap="none">
              <a:solidFill>
                <a:schemeClr val="dk1"/>
              </a:solidFill>
              <a:highlight>
                <a:srgbClr val="FEC212"/>
              </a:highlight>
              <a:latin typeface="Poppins"/>
              <a:ea typeface="Poppins"/>
              <a:cs typeface="Poppins"/>
            </a:endParaRPr>
          </a:p>
          <a:p>
            <a:pPr>
              <a:lnSpc>
                <a:spcPct val="115000"/>
              </a:lnSpc>
              <a:buSzPts val="1200"/>
            </a:pPr>
            <a:r>
              <a:rPr lang="fr" sz="1200" b="1" i="0" u="none" strike="noStrike" cap="none" dirty="0">
                <a:solidFill>
                  <a:schemeClr val="lt1"/>
                </a:solidFill>
                <a:highlight>
                  <a:srgbClr val="052E45"/>
                </a:highlight>
                <a:latin typeface="Poppins"/>
                <a:ea typeface="Poppins"/>
                <a:cs typeface="Poppins"/>
                <a:sym typeface="Poppins"/>
              </a:rPr>
              <a:t>Commandez une GSM Box avec </a:t>
            </a:r>
            <a:r>
              <a:rPr lang="fr" sz="1200" b="1" i="0" u="none" strike="noStrike" cap="none" err="1">
                <a:solidFill>
                  <a:schemeClr val="lt1"/>
                </a:solidFill>
                <a:highlight>
                  <a:srgbClr val="052E45"/>
                </a:highlight>
                <a:latin typeface="Poppins"/>
                <a:ea typeface="Poppins"/>
                <a:cs typeface="Poppins"/>
                <a:sym typeface="Poppins"/>
              </a:rPr>
              <a:t>Ecologic</a:t>
            </a:r>
            <a:r>
              <a:rPr lang="fr" sz="1200" b="0" i="0" u="none" strike="noStrike" cap="none" dirty="0">
                <a:solidFill>
                  <a:schemeClr val="lt1"/>
                </a:solidFill>
                <a:highlight>
                  <a:srgbClr val="052E45"/>
                </a:highlight>
                <a:latin typeface="Poppins"/>
                <a:ea typeface="Poppins"/>
                <a:cs typeface="Poppins"/>
                <a:sym typeface="Poppins"/>
              </a:rPr>
              <a:t> </a:t>
            </a:r>
            <a:br>
              <a:rPr lang="fr" sz="1200" b="0" i="0" u="none" strike="noStrike" cap="none" dirty="0">
                <a:latin typeface="Poppins"/>
                <a:ea typeface="Poppins"/>
                <a:cs typeface="Poppins"/>
              </a:rPr>
            </a:br>
            <a:r>
              <a:rPr lang="fr" sz="1200" b="0" i="0" u="none" strike="noStrike" cap="none" dirty="0">
                <a:solidFill>
                  <a:srgbClr val="052E45"/>
                </a:solidFill>
                <a:ea typeface="Poppins"/>
                <a:sym typeface="Poppins"/>
              </a:rPr>
              <a:t>Envoi gratuit (création d’un compte</a:t>
            </a:r>
            <a:r>
              <a:rPr lang="fr" sz="1200" b="0" i="0" u="none" strike="noStrike" cap="none" dirty="0">
                <a:solidFill>
                  <a:schemeClr val="dk1"/>
                </a:solidFill>
                <a:ea typeface="Poppins"/>
                <a:sym typeface="Poppins"/>
              </a:rPr>
              <a:t> </a:t>
            </a:r>
            <a:r>
              <a:rPr lang="fr" sz="1200" b="0" i="0" u="none" strike="noStrike" cap="none" dirty="0">
                <a:solidFill>
                  <a:srgbClr val="E7639B"/>
                </a:solidFill>
                <a:ea typeface="Poppins"/>
                <a:sym typeface="Poppins"/>
                <a:hlinkClick r:id="rId5">
                  <a:extLst>
                    <a:ext uri="{A12FA001-AC4F-418D-AE19-62706E023703}">
                      <ahyp:hlinkClr xmlns:ahyp="http://schemas.microsoft.com/office/drawing/2018/hyperlinkcolor" val="tx"/>
                    </a:ext>
                  </a:extLst>
                </a:hlinkClick>
              </a:rPr>
              <a:t>e-dechet.com</a:t>
            </a:r>
            <a:r>
              <a:rPr lang="fr" sz="1200" b="0" i="0" u="none" strike="noStrike" cap="none" dirty="0">
                <a:solidFill>
                  <a:schemeClr val="dk1"/>
                </a:solidFill>
                <a:ea typeface="Poppins"/>
                <a:sym typeface="Poppins"/>
              </a:rPr>
              <a:t> </a:t>
            </a:r>
            <a:r>
              <a:rPr lang="fr" sz="1200" b="0" i="0" u="none" strike="noStrike" cap="none" dirty="0">
                <a:solidFill>
                  <a:srgbClr val="052E45"/>
                </a:solidFill>
                <a:ea typeface="Poppins"/>
                <a:sym typeface="Poppins"/>
              </a:rPr>
              <a:t>+ </a:t>
            </a:r>
            <a:r>
              <a:rPr lang="fr" sz="1200" dirty="0">
                <a:solidFill>
                  <a:srgbClr val="052E45"/>
                </a:solidFill>
                <a:ea typeface="Poppins"/>
                <a:sym typeface="Poppins"/>
              </a:rPr>
              <a:t>commander la</a:t>
            </a:r>
            <a:r>
              <a:rPr lang="fr" sz="1200" dirty="0">
                <a:solidFill>
                  <a:schemeClr val="dk1"/>
                </a:solidFill>
                <a:ea typeface="Poppins"/>
                <a:sym typeface="Poppins"/>
              </a:rPr>
              <a:t> </a:t>
            </a:r>
            <a:r>
              <a:rPr lang="fr" sz="1200" dirty="0">
                <a:solidFill>
                  <a:srgbClr val="E7639B"/>
                </a:solidFill>
                <a:ea typeface="Poppins"/>
                <a:sym typeface="Poppins"/>
                <a:hlinkClick r:id="rId6">
                  <a:extLst>
                    <a:ext uri="{A12FA001-AC4F-418D-AE19-62706E023703}">
                      <ahyp:hlinkClr xmlns:ahyp="http://schemas.microsoft.com/office/drawing/2018/hyperlinkcolor" val="tx"/>
                    </a:ext>
                  </a:extLst>
                </a:hlinkClick>
              </a:rPr>
              <a:t>GSM Box</a:t>
            </a:r>
            <a:r>
              <a:rPr lang="fr" sz="1200" dirty="0">
                <a:solidFill>
                  <a:schemeClr val="dk1"/>
                </a:solidFill>
                <a:ea typeface="Poppins"/>
                <a:sym typeface="Poppins"/>
              </a:rPr>
              <a:t> </a:t>
            </a:r>
            <a:r>
              <a:rPr lang="fr" sz="1200" dirty="0">
                <a:solidFill>
                  <a:srgbClr val="052E45"/>
                </a:solidFill>
                <a:ea typeface="Poppins"/>
                <a:sym typeface="Poppins"/>
              </a:rPr>
              <a:t>+ utiliser le </a:t>
            </a:r>
            <a:r>
              <a:rPr lang="fr" sz="1300" dirty="0">
                <a:solidFill>
                  <a:srgbClr val="052E45"/>
                </a:solidFill>
                <a:ea typeface="Poppins"/>
                <a:sym typeface="Poppins"/>
              </a:rPr>
              <a:t>code </a:t>
            </a:r>
            <a:r>
              <a:rPr lang="fr" sz="1300" b="1" dirty="0">
                <a:solidFill>
                  <a:srgbClr val="052E45"/>
                </a:solidFill>
                <a:ea typeface="Poppins"/>
                <a:sym typeface="Poppins"/>
              </a:rPr>
              <a:t>DIGITAL26</a:t>
            </a:r>
            <a:r>
              <a:rPr lang="fr" sz="1300" dirty="0">
                <a:solidFill>
                  <a:srgbClr val="052E45"/>
                </a:solidFill>
                <a:ea typeface="Poppins"/>
                <a:sym typeface="Poppins"/>
              </a:rPr>
              <a:t> pour commande à 0€</a:t>
            </a:r>
            <a:r>
              <a:rPr lang="fr" sz="1200" b="0" i="0" u="none" strike="noStrike" cap="none" dirty="0">
                <a:solidFill>
                  <a:srgbClr val="052E45"/>
                </a:solidFill>
                <a:ea typeface="Poppins"/>
                <a:sym typeface="Poppins"/>
              </a:rPr>
              <a:t>), collecte en interne, puis renvoi par Bon Colissimo retour prépayé</a:t>
            </a:r>
            <a:r>
              <a:rPr lang="fr" sz="1200" dirty="0">
                <a:solidFill>
                  <a:srgbClr val="052E45"/>
                </a:solidFill>
                <a:ea typeface="Poppins"/>
                <a:sym typeface="Poppins"/>
              </a:rPr>
              <a:t> aux Ateliers Du Bocage.</a:t>
            </a:r>
            <a:endParaRPr sz="1200" b="0" i="0" u="none" strike="noStrike" cap="none" dirty="0">
              <a:solidFill>
                <a:srgbClr val="052E45"/>
              </a:solidFill>
              <a:latin typeface="Poppins"/>
              <a:ea typeface="Poppins"/>
              <a:cs typeface="Poppins"/>
              <a:sym typeface="Poppins"/>
            </a:endParaRPr>
          </a:p>
        </p:txBody>
      </p:sp>
      <p:sp>
        <p:nvSpPr>
          <p:cNvPr id="290" name="Google Shape;290;p21"/>
          <p:cNvSpPr txBox="1"/>
          <p:nvPr/>
        </p:nvSpPr>
        <p:spPr>
          <a:xfrm>
            <a:off x="1006650" y="535950"/>
            <a:ext cx="5156700" cy="613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70"/>
              <a:buFont typeface="Arial"/>
              <a:buNone/>
            </a:pPr>
            <a:r>
              <a:rPr lang="fr" sz="2400" b="1" i="0" u="none" strike="noStrike" cap="none">
                <a:solidFill>
                  <a:srgbClr val="052E45"/>
                </a:solidFill>
                <a:latin typeface="Poppins"/>
                <a:ea typeface="Poppins"/>
                <a:cs typeface="Poppins"/>
                <a:sym typeface="Poppins"/>
              </a:rPr>
              <a:t>Digital Cleanup Réemploi</a:t>
            </a:r>
            <a:endParaRPr sz="2400" b="1" i="0" u="none" strike="noStrike" cap="none">
              <a:solidFill>
                <a:srgbClr val="052E45"/>
              </a:solidFill>
              <a:latin typeface="Poppins"/>
              <a:ea typeface="Poppins"/>
              <a:cs typeface="Poppins"/>
              <a:sym typeface="Poppins"/>
            </a:endParaRPr>
          </a:p>
        </p:txBody>
      </p:sp>
      <p:pic>
        <p:nvPicPr>
          <p:cNvPr id="2" name="Image 1" descr="Une image contenant texte, Empaquetage et étiquetage, carton, boîte&#10;&#10;Le contenu généré par l’IA peut être incorrect.">
            <a:extLst>
              <a:ext uri="{FF2B5EF4-FFF2-40B4-BE49-F238E27FC236}">
                <a16:creationId xmlns:a16="http://schemas.microsoft.com/office/drawing/2014/main" id="{217B7318-4889-19C9-A8E4-AF24EDF704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04480" y="2998740"/>
            <a:ext cx="1295400" cy="1704975"/>
          </a:xfrm>
          <a:prstGeom prst="rect">
            <a:avLst/>
          </a:prstGeom>
        </p:spPr>
      </p:pic>
      <p:pic>
        <p:nvPicPr>
          <p:cNvPr id="4" name="Image 3" descr="Une image contenant cercle, Graphique&#10;&#10;Le contenu généré par l’IA peut être incorrect.">
            <a:extLst>
              <a:ext uri="{FF2B5EF4-FFF2-40B4-BE49-F238E27FC236}">
                <a16:creationId xmlns:a16="http://schemas.microsoft.com/office/drawing/2014/main" id="{A7717FA5-F8ED-BF52-5922-2296764E8BD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90" y="-1678"/>
            <a:ext cx="1076981" cy="1121979"/>
          </a:xfrm>
          <a:prstGeom prst="rect">
            <a:avLst/>
          </a:prstGeom>
        </p:spPr>
      </p:pic>
    </p:spTree>
    <p:extLst>
      <p:ext uri="{BB962C8B-B14F-4D97-AF65-F5344CB8AC3E}">
        <p14:creationId xmlns:p14="http://schemas.microsoft.com/office/powerpoint/2010/main" val="3954420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6"/>
          <p:cNvSpPr/>
          <p:nvPr/>
        </p:nvSpPr>
        <p:spPr>
          <a:xfrm>
            <a:off x="1143000" y="685800"/>
            <a:ext cx="6233948" cy="37659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500" b="1" i="0" u="none" strike="noStrike" cap="none" dirty="0" err="1">
                <a:solidFill>
                  <a:srgbClr val="052E45"/>
                </a:solidFill>
                <a:latin typeface="Poppins"/>
                <a:ea typeface="Poppins"/>
                <a:cs typeface="Poppins"/>
                <a:sym typeface="Poppins"/>
              </a:rPr>
              <a:t>Pourquoi</a:t>
            </a:r>
            <a:r>
              <a:rPr lang="en-US" sz="2500" b="1" i="0" u="none" strike="noStrike" cap="none">
                <a:solidFill>
                  <a:srgbClr val="052E45"/>
                </a:solidFill>
                <a:latin typeface="Poppins"/>
                <a:ea typeface="Poppins"/>
                <a:cs typeface="Poppins"/>
                <a:sym typeface="Poppins"/>
              </a:rPr>
              <a:t> est-</a:t>
            </a:r>
            <a:r>
              <a:rPr lang="en-US" sz="2500" b="1" i="0" u="none" strike="noStrike" cap="none" dirty="0" err="1">
                <a:solidFill>
                  <a:srgbClr val="052E45"/>
                </a:solidFill>
                <a:latin typeface="Poppins"/>
                <a:ea typeface="Poppins"/>
                <a:cs typeface="Poppins"/>
                <a:sym typeface="Poppins"/>
              </a:rPr>
              <a:t>ce</a:t>
            </a:r>
            <a:r>
              <a:rPr lang="en-US" sz="2500" b="1" i="0" u="none" strike="noStrike" cap="none">
                <a:solidFill>
                  <a:srgbClr val="052E45"/>
                </a:solidFill>
                <a:latin typeface="Poppins"/>
                <a:ea typeface="Poppins"/>
                <a:cs typeface="Poppins"/>
                <a:sym typeface="Poppins"/>
              </a:rPr>
              <a:t> important </a:t>
            </a:r>
            <a:r>
              <a:rPr lang="en-US" sz="2500" b="1" i="0" u="none" strike="noStrike" cap="none" dirty="0" err="1">
                <a:solidFill>
                  <a:srgbClr val="052E45"/>
                </a:solidFill>
                <a:latin typeface="Poppins"/>
                <a:ea typeface="Poppins"/>
                <a:cs typeface="Poppins"/>
                <a:sym typeface="Poppins"/>
              </a:rPr>
              <a:t>d’offrir</a:t>
            </a:r>
            <a:r>
              <a:rPr lang="en-US" sz="2500" b="1" i="0" u="none" strike="noStrike" cap="none">
                <a:solidFill>
                  <a:srgbClr val="052E45"/>
                </a:solidFill>
                <a:latin typeface="Poppins"/>
                <a:ea typeface="Poppins"/>
                <a:cs typeface="Poppins"/>
                <a:sym typeface="Poppins"/>
              </a:rPr>
              <a:t> </a:t>
            </a:r>
            <a:r>
              <a:rPr lang="en-US" sz="2500" b="1" i="0" u="none" strike="noStrike" cap="none" dirty="0" err="1">
                <a:solidFill>
                  <a:srgbClr val="052E45"/>
                </a:solidFill>
                <a:latin typeface="Poppins"/>
                <a:ea typeface="Poppins"/>
                <a:cs typeface="Poppins"/>
                <a:sym typeface="Poppins"/>
              </a:rPr>
              <a:t>une</a:t>
            </a:r>
            <a:r>
              <a:rPr lang="en-US" sz="2500" b="1" i="0" u="none" strike="noStrike" cap="none">
                <a:solidFill>
                  <a:srgbClr val="052E45"/>
                </a:solidFill>
                <a:latin typeface="Poppins"/>
                <a:ea typeface="Poppins"/>
                <a:cs typeface="Poppins"/>
                <a:sym typeface="Poppins"/>
              </a:rPr>
              <a:t> </a:t>
            </a:r>
            <a:r>
              <a:rPr lang="en-US" sz="2500" b="1" i="0" u="none" strike="noStrike" cap="none" dirty="0" err="1">
                <a:solidFill>
                  <a:srgbClr val="052E45"/>
                </a:solidFill>
                <a:latin typeface="Poppins"/>
                <a:ea typeface="Poppins"/>
                <a:cs typeface="Poppins"/>
                <a:sym typeface="Poppins"/>
              </a:rPr>
              <a:t>seconde</a:t>
            </a:r>
            <a:r>
              <a:rPr lang="en-US" sz="2500" b="1" i="0" u="none" strike="noStrike" cap="none">
                <a:solidFill>
                  <a:srgbClr val="052E45"/>
                </a:solidFill>
                <a:latin typeface="Poppins"/>
                <a:ea typeface="Poppins"/>
                <a:cs typeface="Poppins"/>
                <a:sym typeface="Poppins"/>
              </a:rPr>
              <a:t> vie à </a:t>
            </a:r>
            <a:r>
              <a:rPr lang="en-US" sz="2500" b="1" i="0" u="none" strike="noStrike" cap="none" dirty="0" err="1">
                <a:solidFill>
                  <a:srgbClr val="052E45"/>
                </a:solidFill>
                <a:latin typeface="Poppins"/>
                <a:ea typeface="Poppins"/>
                <a:cs typeface="Poppins"/>
                <a:sym typeface="Poppins"/>
              </a:rPr>
              <a:t>nos</a:t>
            </a:r>
            <a:r>
              <a:rPr lang="en-US" sz="2500" b="1" i="0" u="none" strike="noStrike" cap="none">
                <a:solidFill>
                  <a:srgbClr val="052E45"/>
                </a:solidFill>
                <a:latin typeface="Poppins"/>
                <a:ea typeface="Poppins"/>
                <a:cs typeface="Poppins"/>
                <a:sym typeface="Poppins"/>
              </a:rPr>
              <a:t> </a:t>
            </a:r>
            <a:r>
              <a:rPr lang="en-US" sz="2500" b="1" i="0" u="none" strike="noStrike" cap="none" dirty="0" err="1">
                <a:solidFill>
                  <a:srgbClr val="052E45"/>
                </a:solidFill>
                <a:latin typeface="Poppins"/>
                <a:ea typeface="Poppins"/>
                <a:cs typeface="Poppins"/>
                <a:sym typeface="Poppins"/>
              </a:rPr>
              <a:t>équipements</a:t>
            </a:r>
            <a:r>
              <a:rPr lang="en-US" sz="2500" b="1" i="0" u="none" strike="noStrike" cap="none">
                <a:solidFill>
                  <a:srgbClr val="052E45"/>
                </a:solidFill>
                <a:latin typeface="Poppins"/>
                <a:ea typeface="Poppins"/>
                <a:cs typeface="Poppins"/>
                <a:sym typeface="Poppins"/>
              </a:rPr>
              <a:t> </a:t>
            </a:r>
            <a:r>
              <a:rPr lang="en-US" sz="2500" b="1" i="0" u="none" strike="noStrike" cap="none" dirty="0" err="1">
                <a:solidFill>
                  <a:srgbClr val="052E45"/>
                </a:solidFill>
                <a:latin typeface="Poppins"/>
                <a:ea typeface="Poppins"/>
                <a:cs typeface="Poppins"/>
                <a:sym typeface="Poppins"/>
              </a:rPr>
              <a:t>numériques</a:t>
            </a:r>
            <a:r>
              <a:rPr lang="en-US" sz="2500" b="1" i="0" u="none" strike="noStrike" cap="none">
                <a:solidFill>
                  <a:srgbClr val="052E45"/>
                </a:solidFill>
                <a:latin typeface="Poppins"/>
                <a:ea typeface="Poppins"/>
                <a:cs typeface="Poppins"/>
                <a:sym typeface="Poppins"/>
              </a:rPr>
              <a:t> ? </a:t>
            </a:r>
            <a:endParaRPr sz="2500" b="1" i="0" u="none" strike="noStrike" cap="none">
              <a:solidFill>
                <a:srgbClr val="052E4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i="0" u="none" strike="noStrike" cap="none" err="1">
                <a:solidFill>
                  <a:srgbClr val="052E45"/>
                </a:solidFill>
                <a:ea typeface="Poppins"/>
                <a:cs typeface="Poppins"/>
                <a:sym typeface="Poppins"/>
              </a:rPr>
              <a:t>Nettoyer</a:t>
            </a:r>
            <a:r>
              <a:rPr lang="en-US" sz="1600" i="0" u="none" strike="noStrike" cap="none" dirty="0">
                <a:solidFill>
                  <a:srgbClr val="052E45"/>
                </a:solidFill>
                <a:ea typeface="Poppins"/>
                <a:cs typeface="Poppins"/>
                <a:sym typeface="Poppins"/>
              </a:rPr>
              <a:t> son smartphone </a:t>
            </a:r>
            <a:r>
              <a:rPr lang="en-US" sz="1600" i="0" u="none" strike="noStrike" cap="none" err="1">
                <a:solidFill>
                  <a:srgbClr val="052E45"/>
                </a:solidFill>
                <a:ea typeface="Poppins"/>
                <a:cs typeface="Poppins"/>
                <a:sym typeface="Poppins"/>
              </a:rPr>
              <a:t>ou</a:t>
            </a:r>
            <a:r>
              <a:rPr lang="en-US" sz="1600" i="0" u="none" strike="noStrike" cap="none" dirty="0">
                <a:solidFill>
                  <a:srgbClr val="052E45"/>
                </a:solidFill>
                <a:ea typeface="Poppins"/>
                <a:cs typeface="Poppins"/>
                <a:sym typeface="Poppins"/>
              </a:rPr>
              <a:t> son </a:t>
            </a:r>
            <a:r>
              <a:rPr lang="en-US" sz="1600" i="0" u="none" strike="noStrike" cap="none" err="1">
                <a:solidFill>
                  <a:srgbClr val="052E45"/>
                </a:solidFill>
                <a:ea typeface="Poppins"/>
                <a:cs typeface="Poppins"/>
                <a:sym typeface="Poppins"/>
              </a:rPr>
              <a:t>ordinateur</a:t>
            </a:r>
            <a:r>
              <a:rPr lang="en-US" sz="1600" i="0" u="none" strike="noStrike" cap="none" dirty="0">
                <a:solidFill>
                  <a:srgbClr val="052E45"/>
                </a:solidFill>
                <a:ea typeface="Poppins"/>
                <a:cs typeface="Poppins"/>
                <a:sym typeface="Poppins"/>
              </a:rPr>
              <a:t>, </a:t>
            </a:r>
            <a:r>
              <a:rPr lang="en-US" sz="1600" i="0" u="none" strike="noStrike" cap="none" err="1">
                <a:solidFill>
                  <a:srgbClr val="052E45"/>
                </a:solidFill>
                <a:ea typeface="Poppins"/>
                <a:cs typeface="Poppins"/>
                <a:sym typeface="Poppins"/>
              </a:rPr>
              <a:t>c’est</a:t>
            </a:r>
            <a:r>
              <a:rPr lang="en-US" sz="1600" i="0" u="none" strike="noStrike" cap="none" dirty="0">
                <a:solidFill>
                  <a:srgbClr val="052E45"/>
                </a:solidFill>
                <a:ea typeface="Poppins"/>
                <a:cs typeface="Poppins"/>
                <a:sym typeface="Poppins"/>
              </a:rPr>
              <a:t> </a:t>
            </a:r>
            <a:r>
              <a:rPr lang="en-US" sz="1600" i="0" u="none" strike="noStrike" cap="none" err="1">
                <a:solidFill>
                  <a:srgbClr val="052E45"/>
                </a:solidFill>
                <a:ea typeface="Poppins"/>
                <a:cs typeface="Poppins"/>
                <a:sym typeface="Poppins"/>
              </a:rPr>
              <a:t>alléger</a:t>
            </a:r>
            <a:r>
              <a:rPr lang="en-US" sz="1600" i="0" u="none" strike="noStrike" cap="none" dirty="0">
                <a:solidFill>
                  <a:srgbClr val="052E45"/>
                </a:solidFill>
                <a:ea typeface="Poppins"/>
                <a:cs typeface="Poppins"/>
                <a:sym typeface="Poppins"/>
              </a:rPr>
              <a:t> son </a:t>
            </a:r>
            <a:r>
              <a:rPr lang="en-US" sz="1600" i="0" u="none" strike="noStrike" cap="none" err="1">
                <a:solidFill>
                  <a:srgbClr val="052E45"/>
                </a:solidFill>
                <a:ea typeface="Poppins"/>
                <a:cs typeface="Poppins"/>
                <a:sym typeface="Poppins"/>
              </a:rPr>
              <a:t>équipement</a:t>
            </a:r>
            <a:r>
              <a:rPr lang="en-US" sz="1600" i="0" u="none" strike="noStrike" cap="none" dirty="0">
                <a:solidFill>
                  <a:srgbClr val="052E45"/>
                </a:solidFill>
                <a:ea typeface="Poppins"/>
                <a:cs typeface="Poppins"/>
                <a:sym typeface="Poppins"/>
              </a:rPr>
              <a:t>, </a:t>
            </a:r>
            <a:r>
              <a:rPr lang="en-US" sz="1600" i="0" u="none" strike="noStrike" cap="none" err="1">
                <a:solidFill>
                  <a:srgbClr val="052E45"/>
                </a:solidFill>
                <a:ea typeface="Poppins"/>
                <a:cs typeface="Poppins"/>
                <a:sym typeface="Poppins"/>
              </a:rPr>
              <a:t>favoriser</a:t>
            </a:r>
            <a:r>
              <a:rPr lang="en-US" sz="1600" i="0" u="none" strike="noStrike" cap="none" dirty="0">
                <a:solidFill>
                  <a:srgbClr val="052E45"/>
                </a:solidFill>
                <a:ea typeface="Poppins"/>
                <a:cs typeface="Poppins"/>
                <a:sym typeface="Poppins"/>
              </a:rPr>
              <a:t> </a:t>
            </a:r>
            <a:r>
              <a:rPr lang="en-US" sz="1600" i="0" u="none" strike="noStrike" cap="none" err="1">
                <a:solidFill>
                  <a:srgbClr val="052E45"/>
                </a:solidFill>
                <a:ea typeface="Poppins"/>
                <a:cs typeface="Poppins"/>
                <a:sym typeface="Poppins"/>
              </a:rPr>
              <a:t>sa</a:t>
            </a:r>
            <a:r>
              <a:rPr lang="en-US" sz="1600" i="0" u="none" strike="noStrike" cap="none" dirty="0">
                <a:solidFill>
                  <a:srgbClr val="052E45"/>
                </a:solidFill>
                <a:ea typeface="Poppins"/>
                <a:cs typeface="Poppins"/>
                <a:sym typeface="Poppins"/>
              </a:rPr>
              <a:t> performance et </a:t>
            </a:r>
            <a:r>
              <a:rPr lang="en-US" sz="1600" i="0" u="none" strike="noStrike" cap="none" err="1">
                <a:solidFill>
                  <a:srgbClr val="052E45"/>
                </a:solidFill>
                <a:ea typeface="Poppins"/>
                <a:cs typeface="Poppins"/>
                <a:sym typeface="Poppins"/>
              </a:rPr>
              <a:t>allonger</a:t>
            </a:r>
            <a:r>
              <a:rPr lang="en-US" sz="1600" i="0" u="none" strike="noStrike" cap="none" dirty="0">
                <a:solidFill>
                  <a:srgbClr val="052E45"/>
                </a:solidFill>
                <a:ea typeface="Poppins"/>
                <a:cs typeface="Poppins"/>
                <a:sym typeface="Poppins"/>
              </a:rPr>
              <a:t> </a:t>
            </a:r>
            <a:r>
              <a:rPr lang="en-US" sz="1600" i="0" u="none" strike="noStrike" cap="none" err="1">
                <a:solidFill>
                  <a:srgbClr val="052E45"/>
                </a:solidFill>
                <a:ea typeface="Poppins"/>
                <a:cs typeface="Poppins"/>
                <a:sym typeface="Poppins"/>
              </a:rPr>
              <a:t>sa</a:t>
            </a:r>
            <a:r>
              <a:rPr lang="en-US" sz="1600" i="0" u="none" strike="noStrike" cap="none" dirty="0">
                <a:solidFill>
                  <a:srgbClr val="052E45"/>
                </a:solidFill>
                <a:ea typeface="Poppins"/>
                <a:cs typeface="Poppins"/>
                <a:sym typeface="Poppins"/>
              </a:rPr>
              <a:t> durée de vie ! </a:t>
            </a:r>
            <a:endParaRPr lang="en-US" sz="1600" i="0" u="none" strike="noStrike" cap="none" dirty="0">
              <a:solidFill>
                <a:srgbClr val="052E45"/>
              </a:solidFill>
              <a:ea typeface="Poppins"/>
              <a:cs typeface="Poppins"/>
            </a:endParaRPr>
          </a:p>
          <a:p>
            <a:pPr marL="0" marR="0" lvl="0" indent="0" algn="just" rtl="0">
              <a:lnSpc>
                <a:spcPct val="100000"/>
              </a:lnSpc>
              <a:spcBef>
                <a:spcPts val="0"/>
              </a:spcBef>
              <a:spcAft>
                <a:spcPts val="0"/>
              </a:spcAft>
              <a:buClr>
                <a:srgbClr val="000000"/>
              </a:buClr>
              <a:buSzPts val="1600"/>
              <a:buFont typeface="Arial"/>
              <a:buNone/>
            </a:pPr>
            <a:endParaRPr lang="en-US" sz="1600" i="0" u="none" strike="noStrike" cap="none" dirty="0">
              <a:solidFill>
                <a:srgbClr val="052E45"/>
              </a:solidFill>
              <a:ea typeface="Poppins"/>
              <a:cs typeface="Poppins"/>
            </a:endParaRPr>
          </a:p>
          <a:p>
            <a:pPr marL="0" marR="0" lvl="0" indent="0" algn="just" rtl="0">
              <a:lnSpc>
                <a:spcPct val="100000"/>
              </a:lnSpc>
              <a:spcBef>
                <a:spcPts val="0"/>
              </a:spcBef>
              <a:spcAft>
                <a:spcPts val="0"/>
              </a:spcAft>
              <a:buClr>
                <a:srgbClr val="000000"/>
              </a:buClr>
              <a:buSzPts val="1600"/>
              <a:buFont typeface="Arial"/>
              <a:buNone/>
            </a:pPr>
            <a:r>
              <a:rPr lang="en-US" sz="1600" i="0" u="none" strike="noStrike" cap="none" dirty="0">
                <a:solidFill>
                  <a:srgbClr val="052E45"/>
                </a:solidFill>
                <a:ea typeface="Poppins"/>
                <a:cs typeface="Poppins"/>
                <a:sym typeface="Poppins"/>
              </a:rPr>
              <a:t>Cela </a:t>
            </a:r>
            <a:r>
              <a:rPr lang="en-US" sz="1600" i="0" u="none" strike="noStrike" cap="none" err="1">
                <a:solidFill>
                  <a:srgbClr val="052E45"/>
                </a:solidFill>
                <a:ea typeface="Poppins"/>
                <a:cs typeface="Poppins"/>
                <a:sym typeface="Poppins"/>
              </a:rPr>
              <a:t>évite</a:t>
            </a:r>
            <a:r>
              <a:rPr lang="en-US" sz="1600" i="0" u="none" strike="noStrike" cap="none" dirty="0">
                <a:solidFill>
                  <a:srgbClr val="052E45"/>
                </a:solidFill>
                <a:ea typeface="Poppins"/>
                <a:cs typeface="Poppins"/>
                <a:sym typeface="Poppins"/>
              </a:rPr>
              <a:t> </a:t>
            </a:r>
            <a:r>
              <a:rPr lang="en-US" sz="1600" i="0" u="none" strike="noStrike" cap="none" err="1">
                <a:solidFill>
                  <a:srgbClr val="052E45"/>
                </a:solidFill>
                <a:ea typeface="Poppins"/>
                <a:cs typeface="Poppins"/>
                <a:sym typeface="Poppins"/>
              </a:rPr>
              <a:t>également</a:t>
            </a:r>
            <a:r>
              <a:rPr lang="en-US" sz="1600" i="0" u="none" strike="noStrike" cap="none" dirty="0">
                <a:solidFill>
                  <a:srgbClr val="052E45"/>
                </a:solidFill>
                <a:ea typeface="Poppins"/>
                <a:cs typeface="Poppins"/>
                <a:sym typeface="Poppins"/>
              </a:rPr>
              <a:t> de </a:t>
            </a:r>
            <a:r>
              <a:rPr lang="en-US" sz="1600" i="0" u="none" strike="noStrike" cap="none" err="1">
                <a:solidFill>
                  <a:srgbClr val="052E45"/>
                </a:solidFill>
                <a:ea typeface="Poppins"/>
                <a:cs typeface="Poppins"/>
                <a:sym typeface="Poppins"/>
              </a:rPr>
              <a:t>produire</a:t>
            </a:r>
            <a:r>
              <a:rPr lang="en-US" sz="1600" i="0" u="none" strike="noStrike" cap="none" dirty="0">
                <a:solidFill>
                  <a:srgbClr val="052E45"/>
                </a:solidFill>
                <a:ea typeface="Poppins"/>
                <a:cs typeface="Poppins"/>
                <a:sym typeface="Poppins"/>
              </a:rPr>
              <a:t> de nouveaux </a:t>
            </a:r>
            <a:r>
              <a:rPr lang="en-US" sz="1600" i="0" u="none" strike="noStrike" cap="none" err="1">
                <a:solidFill>
                  <a:srgbClr val="052E45"/>
                </a:solidFill>
                <a:ea typeface="Poppins"/>
                <a:cs typeface="Poppins"/>
                <a:sym typeface="Poppins"/>
              </a:rPr>
              <a:t>équipements</a:t>
            </a:r>
            <a:r>
              <a:rPr lang="en-US" sz="1600" i="0" u="none" strike="noStrike" cap="none" dirty="0">
                <a:solidFill>
                  <a:srgbClr val="052E45"/>
                </a:solidFill>
                <a:ea typeface="Poppins"/>
                <a:cs typeface="Poppins"/>
                <a:sym typeface="Poppins"/>
              </a:rPr>
              <a:t> : </a:t>
            </a:r>
            <a:r>
              <a:rPr lang="en-US" sz="1600" i="0" u="none" strike="noStrike" cap="none" err="1">
                <a:solidFill>
                  <a:srgbClr val="052E45"/>
                </a:solidFill>
                <a:ea typeface="Poppins"/>
                <a:cs typeface="Poppins"/>
                <a:sym typeface="Poppins"/>
              </a:rPr>
              <a:t>rappelez</a:t>
            </a:r>
            <a:r>
              <a:rPr lang="en-US" sz="1600" i="0" u="none" strike="noStrike" cap="none" dirty="0">
                <a:solidFill>
                  <a:srgbClr val="052E45"/>
                </a:solidFill>
                <a:ea typeface="Poppins"/>
                <a:cs typeface="Poppins"/>
                <a:sym typeface="Poppins"/>
              </a:rPr>
              <a:t>-vous </a:t>
            </a:r>
            <a:r>
              <a:rPr lang="en-US" sz="1600" i="0" u="none" strike="noStrike" cap="none" err="1">
                <a:solidFill>
                  <a:srgbClr val="052E45"/>
                </a:solidFill>
                <a:ea typeface="Poppins"/>
                <a:cs typeface="Poppins"/>
                <a:sym typeface="Poppins"/>
              </a:rPr>
              <a:t>que</a:t>
            </a:r>
            <a:r>
              <a:rPr lang="en-US" sz="1600" i="0" u="none" strike="noStrike" cap="none" dirty="0">
                <a:solidFill>
                  <a:srgbClr val="052E45"/>
                </a:solidFill>
                <a:ea typeface="Poppins"/>
                <a:cs typeface="Poppins"/>
                <a:sym typeface="Poppins"/>
              </a:rPr>
              <a:t> pas </a:t>
            </a:r>
            <a:r>
              <a:rPr lang="en-US" sz="1600" i="0" u="none" strike="noStrike" cap="none" err="1">
                <a:solidFill>
                  <a:srgbClr val="052E45"/>
                </a:solidFill>
                <a:ea typeface="Poppins"/>
                <a:cs typeface="Poppins"/>
                <a:sym typeface="Poppins"/>
              </a:rPr>
              <a:t>moins</a:t>
            </a:r>
            <a:r>
              <a:rPr lang="en-US" sz="1600" i="0" u="none" strike="noStrike" cap="none" dirty="0">
                <a:solidFill>
                  <a:srgbClr val="052E45"/>
                </a:solidFill>
                <a:ea typeface="Poppins"/>
                <a:cs typeface="Poppins"/>
                <a:sym typeface="Poppins"/>
              </a:rPr>
              <a:t> de 80% de </a:t>
            </a:r>
            <a:r>
              <a:rPr lang="en-US" sz="1600" i="0" u="none" strike="noStrike" cap="none" err="1">
                <a:solidFill>
                  <a:srgbClr val="052E45"/>
                </a:solidFill>
                <a:ea typeface="Poppins"/>
                <a:cs typeface="Poppins"/>
                <a:sym typeface="Poppins"/>
              </a:rPr>
              <a:t>l’impact</a:t>
            </a:r>
            <a:r>
              <a:rPr lang="en-US" sz="1600" i="0" u="none" strike="noStrike" cap="none" dirty="0">
                <a:solidFill>
                  <a:srgbClr val="052E45"/>
                </a:solidFill>
                <a:ea typeface="Poppins"/>
                <a:cs typeface="Poppins"/>
                <a:sym typeface="Poppins"/>
              </a:rPr>
              <a:t> du numérique est </a:t>
            </a:r>
            <a:r>
              <a:rPr lang="en-US" sz="1600" i="0" u="none" strike="noStrike" cap="none" err="1">
                <a:solidFill>
                  <a:srgbClr val="052E45"/>
                </a:solidFill>
                <a:ea typeface="Poppins"/>
                <a:cs typeface="Poppins"/>
                <a:sym typeface="Poppins"/>
              </a:rPr>
              <a:t>lié</a:t>
            </a:r>
            <a:r>
              <a:rPr lang="en-US" sz="1600" i="0" u="none" strike="noStrike" cap="none" dirty="0">
                <a:solidFill>
                  <a:srgbClr val="052E45"/>
                </a:solidFill>
                <a:ea typeface="Poppins"/>
                <a:cs typeface="Poppins"/>
                <a:sym typeface="Poppins"/>
              </a:rPr>
              <a:t> à la fabrication de nouveaux </a:t>
            </a:r>
            <a:r>
              <a:rPr lang="en-US" sz="1600" i="0" u="none" strike="noStrike" cap="none" err="1">
                <a:solidFill>
                  <a:srgbClr val="052E45"/>
                </a:solidFill>
                <a:ea typeface="Poppins"/>
                <a:cs typeface="Poppins"/>
                <a:sym typeface="Poppins"/>
              </a:rPr>
              <a:t>terminaux</a:t>
            </a:r>
            <a:r>
              <a:rPr lang="en-US" sz="1600" i="0" u="none" strike="noStrike" cap="none" dirty="0">
                <a:solidFill>
                  <a:srgbClr val="052E45"/>
                </a:solidFill>
                <a:ea typeface="Poppins"/>
                <a:cs typeface="Poppins"/>
                <a:sym typeface="Poppins"/>
              </a:rPr>
              <a:t> ! </a:t>
            </a:r>
            <a:endParaRPr lang="en-US" sz="1800" i="0" u="none" strike="noStrike" cap="none" dirty="0">
              <a:solidFill>
                <a:srgbClr val="052E45"/>
              </a:solidFill>
              <a:ea typeface="Poppins"/>
              <a:cs typeface="Poppins"/>
              <a:sym typeface="Poppins"/>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719" name="Google Shape;719;p5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593575"/>
            <a:ext cx="1082850" cy="10828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58"/>
          <p:cNvSpPr/>
          <p:nvPr/>
        </p:nvSpPr>
        <p:spPr>
          <a:xfrm>
            <a:off x="6077325" y="1363375"/>
            <a:ext cx="2409300" cy="3261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34" name="Google Shape;734;p58"/>
          <p:cNvSpPr txBox="1">
            <a:spLocks noGrp="1"/>
          </p:cNvSpPr>
          <p:nvPr>
            <p:ph type="body" idx="4294967295"/>
          </p:nvPr>
        </p:nvSpPr>
        <p:spPr>
          <a:xfrm>
            <a:off x="626944" y="1078956"/>
            <a:ext cx="5380038" cy="3843337"/>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15000"/>
              </a:lnSpc>
              <a:spcBef>
                <a:spcPts val="800"/>
              </a:spcBef>
              <a:spcAft>
                <a:spcPts val="0"/>
              </a:spcAft>
              <a:buClr>
                <a:srgbClr val="F4E04B"/>
              </a:buClr>
              <a:buSzPts val="2100"/>
              <a:buNone/>
            </a:pPr>
            <a:r>
              <a:rPr lang="en-US" sz="1300" dirty="0">
                <a:latin typeface="Arial"/>
                <a:ea typeface="Poppins"/>
                <a:cs typeface="Poppins"/>
                <a:sym typeface="Poppins"/>
              </a:rPr>
              <a:t>Des nouveaux guides </a:t>
            </a:r>
            <a:r>
              <a:rPr lang="en-US" sz="1300" err="1">
                <a:latin typeface="Arial"/>
                <a:ea typeface="Poppins"/>
                <a:cs typeface="Poppins"/>
                <a:sym typeface="Poppins"/>
              </a:rPr>
              <a:t>sont</a:t>
            </a:r>
            <a:r>
              <a:rPr lang="en-US" sz="1300" dirty="0">
                <a:latin typeface="Arial"/>
                <a:ea typeface="Poppins"/>
                <a:cs typeface="Poppins"/>
                <a:sym typeface="Poppins"/>
              </a:rPr>
              <a:t> mis à disposition </a:t>
            </a:r>
            <a:r>
              <a:rPr lang="en-US" sz="1300" err="1">
                <a:latin typeface="Arial"/>
                <a:ea typeface="Poppins"/>
                <a:cs typeface="Poppins"/>
                <a:sym typeface="Poppins"/>
              </a:rPr>
              <a:t>détaillant</a:t>
            </a:r>
            <a:r>
              <a:rPr lang="en-US" sz="1300" dirty="0">
                <a:latin typeface="Arial"/>
                <a:ea typeface="Poppins"/>
                <a:cs typeface="Poppins"/>
                <a:sym typeface="Poppins"/>
              </a:rPr>
              <a:t> le mode </a:t>
            </a:r>
            <a:r>
              <a:rPr lang="en-US" sz="1300" err="1">
                <a:latin typeface="Arial"/>
                <a:ea typeface="Poppins"/>
                <a:cs typeface="Poppins"/>
                <a:sym typeface="Poppins"/>
              </a:rPr>
              <a:t>opératoire</a:t>
            </a:r>
            <a:r>
              <a:rPr lang="en-US" sz="1300" dirty="0">
                <a:latin typeface="Arial"/>
                <a:ea typeface="Poppins"/>
                <a:cs typeface="Poppins"/>
                <a:sym typeface="Poppins"/>
              </a:rPr>
              <a:t> pour </a:t>
            </a:r>
            <a:r>
              <a:rPr lang="en-US" sz="1300" err="1">
                <a:latin typeface="Arial"/>
                <a:ea typeface="Poppins"/>
                <a:cs typeface="Poppins"/>
                <a:sym typeface="Poppins"/>
              </a:rPr>
              <a:t>offrir</a:t>
            </a:r>
            <a:r>
              <a:rPr lang="en-US" sz="1300" dirty="0">
                <a:latin typeface="Arial"/>
                <a:ea typeface="Poppins"/>
                <a:cs typeface="Poppins"/>
                <a:sym typeface="Poppins"/>
              </a:rPr>
              <a:t> </a:t>
            </a:r>
            <a:r>
              <a:rPr lang="en-US" sz="1300" err="1">
                <a:latin typeface="Arial"/>
                <a:ea typeface="Poppins"/>
                <a:cs typeface="Poppins"/>
                <a:sym typeface="Poppins"/>
              </a:rPr>
              <a:t>une</a:t>
            </a:r>
            <a:r>
              <a:rPr lang="en-US" sz="1300" dirty="0">
                <a:latin typeface="Arial"/>
                <a:ea typeface="Poppins"/>
                <a:cs typeface="Poppins"/>
                <a:sym typeface="Poppins"/>
              </a:rPr>
              <a:t> </a:t>
            </a:r>
            <a:r>
              <a:rPr lang="en-US" sz="1300" err="1">
                <a:latin typeface="Arial"/>
                <a:ea typeface="Poppins"/>
                <a:cs typeface="Poppins"/>
                <a:sym typeface="Poppins"/>
              </a:rPr>
              <a:t>seconde</a:t>
            </a:r>
            <a:r>
              <a:rPr lang="en-US" sz="1300" dirty="0">
                <a:latin typeface="Arial"/>
                <a:ea typeface="Poppins"/>
                <a:cs typeface="Poppins"/>
                <a:sym typeface="Poppins"/>
              </a:rPr>
              <a:t> vie à </a:t>
            </a:r>
            <a:r>
              <a:rPr lang="en-US" sz="1300" err="1">
                <a:latin typeface="Arial"/>
                <a:ea typeface="Poppins"/>
                <a:cs typeface="Poppins"/>
                <a:sym typeface="Poppins"/>
              </a:rPr>
              <a:t>vos</a:t>
            </a:r>
            <a:r>
              <a:rPr lang="en-US" sz="1300" dirty="0">
                <a:latin typeface="Arial"/>
                <a:ea typeface="Poppins"/>
                <a:cs typeface="Poppins"/>
                <a:sym typeface="Poppins"/>
              </a:rPr>
              <a:t> </a:t>
            </a:r>
            <a:r>
              <a:rPr lang="en-US" sz="1300" err="1">
                <a:latin typeface="Arial"/>
                <a:ea typeface="Poppins"/>
                <a:cs typeface="Poppins"/>
                <a:sym typeface="Poppins"/>
              </a:rPr>
              <a:t>équipements</a:t>
            </a:r>
            <a:r>
              <a:rPr lang="en-US" sz="1300" dirty="0">
                <a:latin typeface="Arial"/>
                <a:ea typeface="Poppins"/>
                <a:cs typeface="Poppins"/>
                <a:sym typeface="Poppins"/>
              </a:rPr>
              <a:t>.</a:t>
            </a:r>
            <a:endParaRPr lang="en-US" sz="1300">
              <a:latin typeface="Arial"/>
              <a:ea typeface="Poppins"/>
              <a:cs typeface="Poppins"/>
            </a:endParaRPr>
          </a:p>
          <a:p>
            <a:pPr marL="0" lvl="0" indent="0" algn="l" rtl="0">
              <a:lnSpc>
                <a:spcPct val="115000"/>
              </a:lnSpc>
              <a:spcBef>
                <a:spcPts val="800"/>
              </a:spcBef>
              <a:spcAft>
                <a:spcPts val="0"/>
              </a:spcAft>
              <a:buSzPts val="1647"/>
              <a:buNone/>
            </a:pPr>
            <a:endParaRPr lang="en-US" sz="1600" dirty="0">
              <a:solidFill>
                <a:srgbClr val="F4E04B"/>
              </a:solidFill>
              <a:latin typeface="Arial"/>
              <a:ea typeface="Chau Philomene One"/>
              <a:cs typeface="Chau Philomene One"/>
            </a:endParaRPr>
          </a:p>
          <a:p>
            <a:pPr marL="342900" lvl="0" indent="-271780" algn="l" rtl="0">
              <a:lnSpc>
                <a:spcPct val="115000"/>
              </a:lnSpc>
              <a:spcBef>
                <a:spcPts val="0"/>
              </a:spcBef>
              <a:spcAft>
                <a:spcPts val="0"/>
              </a:spcAft>
              <a:buClr>
                <a:srgbClr val="E7639B"/>
              </a:buClr>
              <a:buSzPts val="1484"/>
              <a:buFont typeface="Poppins"/>
              <a:buChar char="-"/>
            </a:pPr>
            <a:r>
              <a:rPr lang="en-US" sz="1450" b="1" err="1">
                <a:solidFill>
                  <a:srgbClr val="052E45"/>
                </a:solidFill>
                <a:latin typeface="Arial"/>
                <a:ea typeface="Poppins"/>
                <a:cs typeface="Poppins"/>
                <a:sym typeface="Poppins"/>
              </a:rPr>
              <a:t>Offrir</a:t>
            </a:r>
            <a:r>
              <a:rPr lang="en-US" sz="1450" b="1" dirty="0">
                <a:solidFill>
                  <a:srgbClr val="052E45"/>
                </a:solidFill>
                <a:latin typeface="Arial"/>
                <a:ea typeface="Poppins"/>
                <a:cs typeface="Poppins"/>
                <a:sym typeface="Poppins"/>
              </a:rPr>
              <a:t> </a:t>
            </a:r>
            <a:r>
              <a:rPr lang="en-US" sz="1450" b="1" err="1">
                <a:solidFill>
                  <a:srgbClr val="052E45"/>
                </a:solidFill>
                <a:latin typeface="Arial"/>
                <a:ea typeface="Poppins"/>
                <a:cs typeface="Poppins"/>
                <a:sym typeface="Poppins"/>
              </a:rPr>
              <a:t>une</a:t>
            </a:r>
            <a:r>
              <a:rPr lang="en-US" sz="1450" b="1" dirty="0">
                <a:solidFill>
                  <a:srgbClr val="052E45"/>
                </a:solidFill>
                <a:latin typeface="Arial"/>
                <a:ea typeface="Poppins"/>
                <a:cs typeface="Poppins"/>
                <a:sym typeface="Poppins"/>
              </a:rPr>
              <a:t> nouvelle vie à son </a:t>
            </a:r>
            <a:r>
              <a:rPr lang="en-US" sz="1450" b="1" err="1">
                <a:solidFill>
                  <a:srgbClr val="052E45"/>
                </a:solidFill>
                <a:latin typeface="Arial"/>
                <a:ea typeface="Poppins"/>
                <a:cs typeface="Poppins"/>
                <a:sym typeface="Poppins"/>
              </a:rPr>
              <a:t>équipement</a:t>
            </a:r>
            <a:r>
              <a:rPr lang="en-US" sz="1450" b="1" dirty="0">
                <a:solidFill>
                  <a:srgbClr val="052E45"/>
                </a:solidFill>
                <a:latin typeface="Arial"/>
                <a:ea typeface="Poppins"/>
                <a:cs typeface="Poppins"/>
                <a:sym typeface="Poppins"/>
              </a:rPr>
              <a:t> numérique : </a:t>
            </a:r>
            <a:endParaRPr lang="en-US" sz="1450" b="1">
              <a:solidFill>
                <a:srgbClr val="052E45"/>
              </a:solidFill>
              <a:latin typeface="Arial"/>
              <a:ea typeface="Poppins"/>
              <a:cs typeface="Poppins"/>
            </a:endParaRPr>
          </a:p>
          <a:p>
            <a:pPr marL="685800" lvl="1" indent="-259080" algn="l" rtl="0">
              <a:lnSpc>
                <a:spcPct val="115000"/>
              </a:lnSpc>
              <a:spcBef>
                <a:spcPts val="0"/>
              </a:spcBef>
              <a:spcAft>
                <a:spcPts val="0"/>
              </a:spcAft>
              <a:buClr>
                <a:srgbClr val="E7639B"/>
              </a:buClr>
              <a:buSzPts val="1484"/>
              <a:buFont typeface="Poppins"/>
              <a:buAutoNum type="arabicPeriod"/>
            </a:pPr>
            <a:r>
              <a:rPr lang="en-US" sz="1450" dirty="0">
                <a:solidFill>
                  <a:srgbClr val="052E45"/>
                </a:solidFill>
                <a:latin typeface="Arial"/>
                <a:ea typeface="Poppins"/>
                <a:cs typeface="Poppins"/>
                <a:sym typeface="Poppins"/>
              </a:rPr>
              <a:t>Donner un coup de boost</a:t>
            </a:r>
            <a:endParaRPr lang="en-US" sz="1450">
              <a:solidFill>
                <a:srgbClr val="052E45"/>
              </a:solidFill>
              <a:latin typeface="Arial"/>
              <a:ea typeface="Poppins"/>
              <a:cs typeface="Poppins"/>
            </a:endParaRPr>
          </a:p>
          <a:p>
            <a:pPr marL="685800" lvl="1" indent="-259080" algn="l" rtl="0">
              <a:lnSpc>
                <a:spcPct val="115000"/>
              </a:lnSpc>
              <a:spcBef>
                <a:spcPts val="0"/>
              </a:spcBef>
              <a:spcAft>
                <a:spcPts val="0"/>
              </a:spcAft>
              <a:buClr>
                <a:srgbClr val="E7639B"/>
              </a:buClr>
              <a:buSzPts val="1484"/>
              <a:buFont typeface="Poppins"/>
              <a:buAutoNum type="arabicPeriod"/>
            </a:pPr>
            <a:r>
              <a:rPr lang="en-US" sz="1450" err="1">
                <a:solidFill>
                  <a:srgbClr val="052E45"/>
                </a:solidFill>
                <a:latin typeface="Arial"/>
                <a:ea typeface="Poppins"/>
                <a:cs typeface="Poppins"/>
                <a:sym typeface="Poppins"/>
              </a:rPr>
              <a:t>Réparer</a:t>
            </a:r>
            <a:r>
              <a:rPr lang="en-US" sz="1450" dirty="0">
                <a:solidFill>
                  <a:srgbClr val="052E45"/>
                </a:solidFill>
                <a:latin typeface="Arial"/>
                <a:ea typeface="Poppins"/>
                <a:cs typeface="Poppins"/>
                <a:sym typeface="Poppins"/>
              </a:rPr>
              <a:t> son </a:t>
            </a:r>
            <a:r>
              <a:rPr lang="en-US" sz="1450" err="1">
                <a:solidFill>
                  <a:srgbClr val="052E45"/>
                </a:solidFill>
                <a:latin typeface="Arial"/>
                <a:ea typeface="Poppins"/>
                <a:cs typeface="Poppins"/>
                <a:sym typeface="Poppins"/>
              </a:rPr>
              <a:t>équipement</a:t>
            </a:r>
            <a:endParaRPr lang="en-US" sz="1450">
              <a:solidFill>
                <a:srgbClr val="052E45"/>
              </a:solidFill>
              <a:latin typeface="Arial"/>
              <a:ea typeface="Poppins"/>
              <a:cs typeface="Poppins"/>
            </a:endParaRPr>
          </a:p>
          <a:p>
            <a:pPr marL="685800" lvl="1" indent="-259080" algn="l" rtl="0">
              <a:lnSpc>
                <a:spcPct val="115000"/>
              </a:lnSpc>
              <a:spcBef>
                <a:spcPts val="0"/>
              </a:spcBef>
              <a:spcAft>
                <a:spcPts val="0"/>
              </a:spcAft>
              <a:buClr>
                <a:srgbClr val="E7639B"/>
              </a:buClr>
              <a:buSzPts val="1484"/>
              <a:buFont typeface="Poppins"/>
              <a:buAutoNum type="arabicPeriod"/>
            </a:pPr>
            <a:r>
              <a:rPr lang="en-US" sz="1450" err="1">
                <a:solidFill>
                  <a:srgbClr val="052E45"/>
                </a:solidFill>
                <a:latin typeface="Arial"/>
                <a:ea typeface="Poppins"/>
                <a:cs typeface="Poppins"/>
                <a:sym typeface="Poppins"/>
              </a:rPr>
              <a:t>Favoriser</a:t>
            </a:r>
            <a:r>
              <a:rPr lang="en-US" sz="1450" dirty="0">
                <a:solidFill>
                  <a:srgbClr val="052E45"/>
                </a:solidFill>
                <a:latin typeface="Arial"/>
                <a:ea typeface="Poppins"/>
                <a:cs typeface="Poppins"/>
                <a:sym typeface="Poppins"/>
              </a:rPr>
              <a:t> le </a:t>
            </a:r>
            <a:r>
              <a:rPr lang="en-US" sz="1450" err="1">
                <a:solidFill>
                  <a:srgbClr val="052E45"/>
                </a:solidFill>
                <a:latin typeface="Arial"/>
                <a:ea typeface="Poppins"/>
                <a:cs typeface="Poppins"/>
                <a:sym typeface="Poppins"/>
              </a:rPr>
              <a:t>réemploi</a:t>
            </a:r>
            <a:endParaRPr lang="en-US" sz="1450">
              <a:solidFill>
                <a:srgbClr val="052E45"/>
              </a:solidFill>
              <a:latin typeface="Arial"/>
              <a:ea typeface="Poppins"/>
              <a:cs typeface="Poppins"/>
            </a:endParaRPr>
          </a:p>
          <a:p>
            <a:pPr marL="685800" lvl="1" indent="-259080" algn="l" rtl="0">
              <a:lnSpc>
                <a:spcPct val="115000"/>
              </a:lnSpc>
              <a:spcBef>
                <a:spcPts val="0"/>
              </a:spcBef>
              <a:spcAft>
                <a:spcPts val="0"/>
              </a:spcAft>
              <a:buClr>
                <a:srgbClr val="E7639B"/>
              </a:buClr>
              <a:buSzPts val="1484"/>
              <a:buFont typeface="Poppins"/>
              <a:buAutoNum type="arabicPeriod"/>
            </a:pPr>
            <a:r>
              <a:rPr lang="en-US" sz="1450" dirty="0">
                <a:solidFill>
                  <a:srgbClr val="052E45"/>
                </a:solidFill>
                <a:latin typeface="Arial"/>
                <a:ea typeface="Poppins"/>
                <a:cs typeface="Poppins"/>
                <a:sym typeface="Poppins"/>
              </a:rPr>
              <a:t>Recycler son </a:t>
            </a:r>
            <a:r>
              <a:rPr lang="en-US" sz="1450" err="1">
                <a:solidFill>
                  <a:srgbClr val="052E45"/>
                </a:solidFill>
                <a:latin typeface="Arial"/>
                <a:ea typeface="Poppins"/>
                <a:cs typeface="Poppins"/>
                <a:sym typeface="Poppins"/>
              </a:rPr>
              <a:t>équipemen</a:t>
            </a:r>
            <a:r>
              <a:rPr lang="en-US" sz="1450" b="1" err="1">
                <a:solidFill>
                  <a:srgbClr val="052E45"/>
                </a:solidFill>
                <a:latin typeface="Arial"/>
                <a:ea typeface="Poppins"/>
                <a:cs typeface="Poppins"/>
                <a:sym typeface="Poppins"/>
              </a:rPr>
              <a:t>t</a:t>
            </a:r>
            <a:endParaRPr lang="en-US" sz="1450" b="1">
              <a:solidFill>
                <a:srgbClr val="052E45"/>
              </a:solidFill>
              <a:latin typeface="Arial"/>
              <a:ea typeface="Poppins"/>
              <a:cs typeface="Poppins"/>
            </a:endParaRPr>
          </a:p>
          <a:p>
            <a:pPr marL="342900" lvl="0" indent="-271780" algn="l" rtl="0">
              <a:lnSpc>
                <a:spcPct val="115000"/>
              </a:lnSpc>
              <a:spcBef>
                <a:spcPts val="0"/>
              </a:spcBef>
              <a:spcAft>
                <a:spcPts val="0"/>
              </a:spcAft>
              <a:buClr>
                <a:srgbClr val="E7639B"/>
              </a:buClr>
              <a:buSzPts val="1484"/>
              <a:buFont typeface="Poppins"/>
              <a:buChar char="-"/>
            </a:pPr>
            <a:r>
              <a:rPr lang="en-US" sz="1450" b="1" err="1">
                <a:solidFill>
                  <a:srgbClr val="052E45"/>
                </a:solidFill>
                <a:latin typeface="Arial"/>
                <a:ea typeface="Poppins"/>
                <a:cs typeface="Poppins"/>
                <a:sym typeface="Poppins"/>
              </a:rPr>
              <a:t>Logigramme</a:t>
            </a:r>
            <a:r>
              <a:rPr lang="en-US" sz="1450" b="1" dirty="0">
                <a:solidFill>
                  <a:srgbClr val="052E45"/>
                </a:solidFill>
                <a:latin typeface="Arial"/>
                <a:ea typeface="Poppins"/>
                <a:cs typeface="Poppins"/>
                <a:sym typeface="Poppins"/>
              </a:rPr>
              <a:t> </a:t>
            </a:r>
            <a:r>
              <a:rPr lang="en-US" sz="1450" b="1" err="1">
                <a:solidFill>
                  <a:srgbClr val="052E45"/>
                </a:solidFill>
                <a:latin typeface="Arial"/>
                <a:ea typeface="Poppins"/>
                <a:cs typeface="Poppins"/>
                <a:sym typeface="Poppins"/>
              </a:rPr>
              <a:t>d’évaluation</a:t>
            </a:r>
            <a:r>
              <a:rPr lang="en-US" sz="1450" b="1" dirty="0">
                <a:solidFill>
                  <a:srgbClr val="052E45"/>
                </a:solidFill>
                <a:latin typeface="Arial"/>
                <a:ea typeface="Poppins"/>
                <a:cs typeface="Poppins"/>
                <a:sym typeface="Poppins"/>
              </a:rPr>
              <a:t> des </a:t>
            </a:r>
            <a:r>
              <a:rPr lang="en-US" sz="1450" b="1" err="1">
                <a:solidFill>
                  <a:srgbClr val="052E45"/>
                </a:solidFill>
                <a:latin typeface="Arial"/>
                <a:ea typeface="Poppins"/>
                <a:cs typeface="Poppins"/>
                <a:sym typeface="Poppins"/>
              </a:rPr>
              <a:t>équipements</a:t>
            </a:r>
            <a:r>
              <a:rPr lang="en-US" sz="1450" b="1" dirty="0">
                <a:solidFill>
                  <a:srgbClr val="052E45"/>
                </a:solidFill>
                <a:latin typeface="Arial"/>
                <a:ea typeface="Poppins"/>
                <a:cs typeface="Poppins"/>
                <a:sym typeface="Poppins"/>
              </a:rPr>
              <a:t> </a:t>
            </a:r>
            <a:br>
              <a:rPr lang="en-US" sz="1450" b="1" dirty="0">
                <a:solidFill>
                  <a:srgbClr val="052E45"/>
                </a:solidFill>
                <a:latin typeface="Arial"/>
                <a:ea typeface="Poppins"/>
                <a:cs typeface="Poppins"/>
              </a:rPr>
            </a:br>
            <a:r>
              <a:rPr lang="en-US" sz="1450" b="1" dirty="0">
                <a:solidFill>
                  <a:srgbClr val="052E45"/>
                </a:solidFill>
                <a:latin typeface="Arial"/>
                <a:ea typeface="Poppins"/>
                <a:cs typeface="Poppins"/>
                <a:sym typeface="Poppins"/>
              </a:rPr>
              <a:t>à destination des participants</a:t>
            </a:r>
            <a:endParaRPr lang="en-US" sz="1450" b="1">
              <a:solidFill>
                <a:srgbClr val="052E45"/>
              </a:solidFill>
              <a:latin typeface="Arial"/>
              <a:ea typeface="Poppins"/>
              <a:cs typeface="Poppins"/>
            </a:endParaRPr>
          </a:p>
          <a:p>
            <a:pPr marL="342900" lvl="0" indent="-271780" algn="l" rtl="0">
              <a:lnSpc>
                <a:spcPct val="115000"/>
              </a:lnSpc>
              <a:spcBef>
                <a:spcPts val="0"/>
              </a:spcBef>
              <a:spcAft>
                <a:spcPts val="0"/>
              </a:spcAft>
              <a:buClr>
                <a:srgbClr val="E7639B"/>
              </a:buClr>
              <a:buSzPts val="1484"/>
              <a:buFont typeface="Poppins"/>
              <a:buChar char="-"/>
            </a:pPr>
            <a:r>
              <a:rPr lang="en-US" sz="1450" b="1" err="1">
                <a:solidFill>
                  <a:srgbClr val="052E45"/>
                </a:solidFill>
                <a:latin typeface="Arial"/>
                <a:ea typeface="Poppins"/>
                <a:cs typeface="Poppins"/>
                <a:sym typeface="Poppins"/>
              </a:rPr>
              <a:t>Logigramme</a:t>
            </a:r>
            <a:r>
              <a:rPr lang="en-US" sz="1450" b="1" dirty="0">
                <a:solidFill>
                  <a:srgbClr val="052E45"/>
                </a:solidFill>
                <a:latin typeface="Arial"/>
                <a:ea typeface="Poppins"/>
                <a:cs typeface="Poppins"/>
                <a:sym typeface="Poppins"/>
              </a:rPr>
              <a:t> des processus possibles avec </a:t>
            </a:r>
            <a:r>
              <a:rPr lang="en-US" sz="1450" b="1" err="1">
                <a:solidFill>
                  <a:srgbClr val="052E45"/>
                </a:solidFill>
                <a:latin typeface="Arial"/>
                <a:ea typeface="Poppins"/>
                <a:cs typeface="Poppins"/>
                <a:sym typeface="Poppins"/>
              </a:rPr>
              <a:t>nos</a:t>
            </a:r>
            <a:r>
              <a:rPr lang="en-US" sz="1450" b="1" dirty="0">
                <a:solidFill>
                  <a:srgbClr val="052E45"/>
                </a:solidFill>
                <a:latin typeface="Arial"/>
                <a:ea typeface="Poppins"/>
                <a:cs typeface="Poppins"/>
                <a:sym typeface="Poppins"/>
              </a:rPr>
              <a:t> </a:t>
            </a:r>
            <a:r>
              <a:rPr lang="en-US" sz="1450" b="1" err="1">
                <a:solidFill>
                  <a:srgbClr val="052E45"/>
                </a:solidFill>
                <a:latin typeface="Arial"/>
                <a:ea typeface="Poppins"/>
                <a:cs typeface="Poppins"/>
                <a:sym typeface="Poppins"/>
              </a:rPr>
              <a:t>partenaires</a:t>
            </a:r>
            <a:r>
              <a:rPr lang="en-US" sz="1450" b="1" dirty="0">
                <a:solidFill>
                  <a:srgbClr val="052E45"/>
                </a:solidFill>
                <a:latin typeface="Arial"/>
                <a:ea typeface="Poppins"/>
                <a:cs typeface="Poppins"/>
                <a:sym typeface="Poppins"/>
              </a:rPr>
              <a:t> à destinations des </a:t>
            </a:r>
            <a:r>
              <a:rPr lang="en-US" sz="1450" b="1" err="1">
                <a:solidFill>
                  <a:srgbClr val="052E45"/>
                </a:solidFill>
                <a:latin typeface="Arial"/>
                <a:ea typeface="Poppins"/>
                <a:cs typeface="Poppins"/>
                <a:sym typeface="Poppins"/>
              </a:rPr>
              <a:t>organisateurs</a:t>
            </a:r>
            <a:endParaRPr lang="en-US" sz="1450" b="1" err="1">
              <a:solidFill>
                <a:srgbClr val="052E45"/>
              </a:solidFill>
              <a:latin typeface="Arial"/>
              <a:ea typeface="Poppins"/>
              <a:cs typeface="Poppins"/>
            </a:endParaRPr>
          </a:p>
          <a:p>
            <a:pPr marL="0" lvl="0" indent="0" algn="l" rtl="0">
              <a:lnSpc>
                <a:spcPct val="115000"/>
              </a:lnSpc>
              <a:spcBef>
                <a:spcPts val="0"/>
              </a:spcBef>
              <a:spcAft>
                <a:spcPts val="0"/>
              </a:spcAft>
              <a:buSzPts val="1647"/>
              <a:buNone/>
            </a:pPr>
            <a:endParaRPr lang="en-US" sz="1800" dirty="0">
              <a:solidFill>
                <a:srgbClr val="F4E04B"/>
              </a:solidFill>
              <a:latin typeface="Arial"/>
              <a:ea typeface="Chau Philomene One"/>
              <a:cs typeface="Chau Philomene One"/>
            </a:endParaRPr>
          </a:p>
          <a:p>
            <a:pPr marL="0" lvl="0" indent="0" algn="l" rtl="0">
              <a:lnSpc>
                <a:spcPct val="90000"/>
              </a:lnSpc>
              <a:spcBef>
                <a:spcPts val="800"/>
              </a:spcBef>
              <a:spcAft>
                <a:spcPts val="0"/>
              </a:spcAft>
              <a:buClr>
                <a:schemeClr val="dk1"/>
              </a:buClr>
              <a:buSzPts val="800"/>
              <a:buFont typeface="Arial"/>
              <a:buNone/>
            </a:pPr>
            <a:r>
              <a:rPr lang="en-US" sz="1200" b="1" err="1">
                <a:solidFill>
                  <a:srgbClr val="052E45"/>
                </a:solidFill>
                <a:latin typeface="Arial"/>
                <a:ea typeface="Poppins"/>
                <a:cs typeface="Poppins"/>
                <a:sym typeface="Poppins"/>
              </a:rPr>
              <a:t>Où</a:t>
            </a:r>
            <a:r>
              <a:rPr lang="en-US" sz="1200" b="1" dirty="0">
                <a:solidFill>
                  <a:srgbClr val="052E45"/>
                </a:solidFill>
                <a:latin typeface="Arial"/>
                <a:ea typeface="Poppins"/>
                <a:cs typeface="Poppins"/>
                <a:sym typeface="Poppins"/>
              </a:rPr>
              <a:t> les </a:t>
            </a:r>
            <a:r>
              <a:rPr lang="en-US" sz="1200" b="1" err="1">
                <a:solidFill>
                  <a:srgbClr val="052E45"/>
                </a:solidFill>
                <a:latin typeface="Arial"/>
                <a:ea typeface="Poppins"/>
                <a:cs typeface="Poppins"/>
                <a:sym typeface="Poppins"/>
              </a:rPr>
              <a:t>trouver</a:t>
            </a:r>
            <a:r>
              <a:rPr lang="en-US" sz="1200" b="1" dirty="0">
                <a:solidFill>
                  <a:srgbClr val="052E45"/>
                </a:solidFill>
                <a:latin typeface="Arial"/>
                <a:ea typeface="Poppins"/>
                <a:cs typeface="Poppins"/>
                <a:sym typeface="Poppins"/>
              </a:rPr>
              <a:t> ?</a:t>
            </a:r>
            <a:endParaRPr lang="en-US" sz="1200" b="1" dirty="0">
              <a:solidFill>
                <a:srgbClr val="052E45"/>
              </a:solidFill>
              <a:latin typeface="Arial"/>
              <a:ea typeface="Poppins"/>
              <a:cs typeface="Poppins"/>
            </a:endParaRPr>
          </a:p>
          <a:p>
            <a:pPr marL="0" lvl="0" indent="0" algn="l" rtl="0">
              <a:lnSpc>
                <a:spcPct val="90000"/>
              </a:lnSpc>
              <a:spcBef>
                <a:spcPts val="800"/>
              </a:spcBef>
              <a:spcAft>
                <a:spcPts val="0"/>
              </a:spcAft>
              <a:buClr>
                <a:schemeClr val="dk1"/>
              </a:buClr>
              <a:buSzPts val="800"/>
              <a:buFont typeface="Arial"/>
              <a:buNone/>
            </a:pPr>
            <a:r>
              <a:rPr lang="en-US" sz="1200" dirty="0">
                <a:solidFill>
                  <a:srgbClr val="E7639B"/>
                </a:solidFill>
                <a:uFill>
                  <a:noFill/>
                </a:uFill>
                <a:latin typeface="Arial"/>
                <a:ea typeface="Poppins"/>
                <a:cs typeface="Poppins"/>
                <a:sym typeface="Poppins"/>
                <a:hlinkClick r:id="rId3">
                  <a:extLst>
                    <a:ext uri="{A12FA001-AC4F-418D-AE19-62706E023703}">
                      <ahyp:hlinkClr xmlns:ahyp="http://schemas.microsoft.com/office/drawing/2018/hyperlinkcolor" val="tx"/>
                    </a:ext>
                  </a:extLst>
                </a:hlinkClick>
              </a:rPr>
              <a:t>digital-cleanup-day.fr</a:t>
            </a:r>
            <a:r>
              <a:rPr lang="en-US" sz="1200" dirty="0">
                <a:solidFill>
                  <a:srgbClr val="052E45"/>
                </a:solidFill>
                <a:uFill>
                  <a:noFill/>
                </a:uFill>
                <a:latin typeface="Arial"/>
                <a:ea typeface="Poppins"/>
                <a:cs typeface="Poppins"/>
                <a:sym typeface="Poppins"/>
                <a:hlinkClick r:id="rId3">
                  <a:extLst>
                    <a:ext uri="{A12FA001-AC4F-418D-AE19-62706E023703}">
                      <ahyp:hlinkClr xmlns:ahyp="http://schemas.microsoft.com/office/drawing/2018/hyperlinkcolor" val="tx"/>
                    </a:ext>
                  </a:extLst>
                </a:hlinkClick>
              </a:rPr>
              <a:t> </a:t>
            </a:r>
            <a:r>
              <a:rPr lang="en-US" sz="1200" dirty="0">
                <a:solidFill>
                  <a:srgbClr val="052E45"/>
                </a:solidFill>
                <a:latin typeface="Arial"/>
                <a:ea typeface="Poppins"/>
                <a:cs typeface="Poppins"/>
                <a:sym typeface="Poppins"/>
              </a:rPr>
              <a:t>&gt; Espace </a:t>
            </a:r>
            <a:r>
              <a:rPr lang="en-US" sz="1200" err="1">
                <a:solidFill>
                  <a:srgbClr val="052E45"/>
                </a:solidFill>
                <a:latin typeface="Arial"/>
                <a:ea typeface="Poppins"/>
                <a:cs typeface="Poppins"/>
                <a:sym typeface="Poppins"/>
              </a:rPr>
              <a:t>Connecté</a:t>
            </a:r>
            <a:r>
              <a:rPr lang="en-US" sz="1200" dirty="0">
                <a:solidFill>
                  <a:srgbClr val="052E45"/>
                </a:solidFill>
                <a:latin typeface="Arial"/>
                <a:ea typeface="Poppins"/>
                <a:cs typeface="Poppins"/>
                <a:sym typeface="Poppins"/>
              </a:rPr>
              <a:t> &gt; Mes </a:t>
            </a:r>
            <a:r>
              <a:rPr lang="en-US" sz="1200" err="1">
                <a:solidFill>
                  <a:srgbClr val="052E45"/>
                </a:solidFill>
                <a:latin typeface="Arial"/>
                <a:ea typeface="Poppins"/>
                <a:cs typeface="Poppins"/>
                <a:sym typeface="Poppins"/>
              </a:rPr>
              <a:t>outils</a:t>
            </a:r>
            <a:endParaRPr lang="en-US" sz="900" err="1">
              <a:solidFill>
                <a:srgbClr val="052E45"/>
              </a:solidFill>
              <a:latin typeface="Arial"/>
              <a:ea typeface="Poppins"/>
              <a:cs typeface="Poppins"/>
            </a:endParaRPr>
          </a:p>
        </p:txBody>
      </p:sp>
      <p:sp>
        <p:nvSpPr>
          <p:cNvPr id="735" name="Google Shape;735;p58"/>
          <p:cNvSpPr txBox="1"/>
          <p:nvPr/>
        </p:nvSpPr>
        <p:spPr>
          <a:xfrm>
            <a:off x="628649" y="369375"/>
            <a:ext cx="48759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000000"/>
              </a:buClr>
              <a:buSzPts val="3300"/>
              <a:buFont typeface="Chau Philomene One"/>
              <a:buNone/>
            </a:pPr>
            <a:r>
              <a:rPr lang="en-US" sz="2400" b="1">
                <a:solidFill>
                  <a:srgbClr val="052E45"/>
                </a:solidFill>
                <a:latin typeface="Poppins"/>
                <a:ea typeface="Poppins"/>
                <a:cs typeface="Poppins"/>
                <a:sym typeface="Poppins"/>
              </a:rPr>
              <a:t>Les guides</a:t>
            </a:r>
            <a:endParaRPr sz="1100" b="1" i="0" u="none" strike="noStrike" cap="none">
              <a:solidFill>
                <a:srgbClr val="052E45"/>
              </a:solidFill>
              <a:latin typeface="Poppins"/>
              <a:ea typeface="Poppins"/>
              <a:cs typeface="Poppins"/>
              <a:sym typeface="Poppins"/>
            </a:endParaRPr>
          </a:p>
        </p:txBody>
      </p:sp>
      <p:pic>
        <p:nvPicPr>
          <p:cNvPr id="737" name="Google Shape;737;p5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72800" y="839500"/>
            <a:ext cx="2793100" cy="4304000"/>
          </a:xfrm>
          <a:prstGeom prst="rect">
            <a:avLst/>
          </a:prstGeom>
          <a:noFill/>
          <a:ln>
            <a:noFill/>
          </a:ln>
        </p:spPr>
      </p:pic>
      <p:pic>
        <p:nvPicPr>
          <p:cNvPr id="3" name="Image 2" descr="Une image contenant texte, capture d’écran, dessin humoristique, conception&#10;&#10;Le contenu généré par l’IA peut être incorrect.">
            <a:extLst>
              <a:ext uri="{FF2B5EF4-FFF2-40B4-BE49-F238E27FC236}">
                <a16:creationId xmlns:a16="http://schemas.microsoft.com/office/drawing/2014/main" id="{CE44317C-6DBA-8843-60F3-E368654AF8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4227" y="1445809"/>
            <a:ext cx="2196265" cy="310913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2" name="Image 1" descr="Une image contenant texte, capture d’écran, Police, conception&#10;&#10;Le contenu généré par l’IA peut être incorrect.">
            <a:extLst>
              <a:ext uri="{FF2B5EF4-FFF2-40B4-BE49-F238E27FC236}">
                <a16:creationId xmlns:a16="http://schemas.microsoft.com/office/drawing/2014/main" id="{BB3DE673-BECE-745B-E201-6C542506E4E4}"/>
              </a:ext>
            </a:extLst>
          </p:cNvPr>
          <p:cNvPicPr>
            <a:picLocks noChangeAspect="1"/>
          </p:cNvPicPr>
          <p:nvPr/>
        </p:nvPicPr>
        <p:blipFill>
          <a:blip r:embed="rId3"/>
          <a:stretch>
            <a:fillRect/>
          </a:stretch>
        </p:blipFill>
        <p:spPr>
          <a:xfrm>
            <a:off x="1457399" y="285750"/>
            <a:ext cx="6229203" cy="45720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60"/>
          <p:cNvSpPr txBox="1"/>
          <p:nvPr/>
        </p:nvSpPr>
        <p:spPr>
          <a:xfrm>
            <a:off x="659571" y="1392677"/>
            <a:ext cx="7825988" cy="3409200"/>
          </a:xfrm>
          <a:prstGeom prst="rect">
            <a:avLst/>
          </a:prstGeom>
          <a:noFill/>
          <a:ln>
            <a:noFill/>
          </a:ln>
        </p:spPr>
        <p:txBody>
          <a:bodyPr spcFirstLastPara="1" wrap="square" lIns="91425" tIns="45700" rIns="91425" bIns="45700" anchor="t" anchorCtr="0">
            <a:normAutofit lnSpcReduction="10000"/>
          </a:bodyPr>
          <a:lstStyle/>
          <a:p>
            <a:pPr marL="0" marR="0" lvl="0" indent="269875" algn="l" rtl="0">
              <a:lnSpc>
                <a:spcPct val="115000"/>
              </a:lnSpc>
              <a:spcBef>
                <a:spcPts val="0"/>
              </a:spcBef>
              <a:spcAft>
                <a:spcPts val="0"/>
              </a:spcAft>
              <a:buClr>
                <a:schemeClr val="dk1"/>
              </a:buClr>
              <a:buSzPts val="1100"/>
              <a:buFont typeface="Arial"/>
              <a:buNone/>
            </a:pPr>
            <a:r>
              <a:rPr lang="en-US" sz="2000" b="1" i="0" u="none" strike="noStrike" cap="none" dirty="0">
                <a:solidFill>
                  <a:srgbClr val="E7639B"/>
                </a:solidFill>
                <a:latin typeface="Poppins"/>
                <a:ea typeface="Poppins"/>
                <a:cs typeface="Poppins"/>
                <a:sym typeface="Poppins"/>
              </a:rPr>
              <a:t>1# </a:t>
            </a:r>
            <a:r>
              <a:rPr lang="en-US" sz="2000" b="1" i="0" u="none" strike="noStrike" cap="none" dirty="0" err="1">
                <a:solidFill>
                  <a:srgbClr val="E7639B"/>
                </a:solidFill>
                <a:latin typeface="Poppins"/>
                <a:ea typeface="Poppins"/>
                <a:cs typeface="Poppins"/>
                <a:sym typeface="Poppins"/>
              </a:rPr>
              <a:t>Redonner</a:t>
            </a:r>
            <a:r>
              <a:rPr lang="en-US" sz="2000" b="1" i="0" u="none" strike="noStrike" cap="none" dirty="0">
                <a:solidFill>
                  <a:srgbClr val="E7639B"/>
                </a:solidFill>
                <a:latin typeface="Poppins"/>
                <a:ea typeface="Poppins"/>
                <a:cs typeface="Poppins"/>
                <a:sym typeface="Poppins"/>
              </a:rPr>
              <a:t> un coup de boost à son </a:t>
            </a:r>
            <a:r>
              <a:rPr lang="en-US" sz="2000" b="1" i="0" u="none" strike="noStrike" cap="none" dirty="0" err="1">
                <a:solidFill>
                  <a:srgbClr val="E7639B"/>
                </a:solidFill>
                <a:latin typeface="Poppins"/>
                <a:ea typeface="Poppins"/>
                <a:cs typeface="Poppins"/>
                <a:sym typeface="Poppins"/>
              </a:rPr>
              <a:t>équipement</a:t>
            </a:r>
            <a:endParaRPr lang="en-US" sz="2000" b="1" i="0" u="none" strike="noStrike" cap="none" dirty="0">
              <a:solidFill>
                <a:srgbClr val="E7639B"/>
              </a:solidFill>
              <a:latin typeface="Poppins"/>
              <a:ea typeface="Poppins"/>
              <a:cs typeface="Poppins"/>
            </a:endParaRPr>
          </a:p>
          <a:p>
            <a:pPr marL="457200" marR="0" lvl="0" indent="0" algn="l" rtl="0">
              <a:lnSpc>
                <a:spcPct val="115000"/>
              </a:lnSpc>
              <a:spcBef>
                <a:spcPts val="1000"/>
              </a:spcBef>
              <a:spcAft>
                <a:spcPts val="0"/>
              </a:spcAft>
              <a:buClr>
                <a:srgbClr val="000000"/>
              </a:buClr>
              <a:buSzPts val="2000"/>
              <a:buFont typeface="Arial"/>
              <a:buNone/>
            </a:pPr>
            <a:r>
              <a:rPr lang="en-US" sz="1300" dirty="0" err="1">
                <a:solidFill>
                  <a:srgbClr val="052E45"/>
                </a:solidFill>
                <a:ea typeface="Poppins"/>
                <a:cs typeface="Poppins"/>
                <a:sym typeface="Poppins"/>
              </a:rPr>
              <a:t>Pensez</a:t>
            </a:r>
            <a:r>
              <a:rPr lang="en-US" sz="1300" i="0" u="none" strike="noStrike" cap="none" dirty="0">
                <a:solidFill>
                  <a:srgbClr val="052E45"/>
                </a:solidFill>
                <a:ea typeface="Poppins"/>
                <a:cs typeface="Poppins"/>
                <a:sym typeface="Poppins"/>
              </a:rPr>
              <a:t> à </a:t>
            </a:r>
            <a:r>
              <a:rPr lang="en-US" sz="1300" i="0" u="none" strike="noStrike" cap="none" dirty="0" err="1">
                <a:solidFill>
                  <a:srgbClr val="052E45"/>
                </a:solidFill>
                <a:ea typeface="Poppins"/>
                <a:cs typeface="Poppins"/>
                <a:sym typeface="Poppins"/>
              </a:rPr>
              <a:t>désinstaller</a:t>
            </a:r>
            <a:r>
              <a:rPr lang="en-US" sz="1300" i="0" u="none" strike="noStrike" cap="none" dirty="0">
                <a:solidFill>
                  <a:srgbClr val="052E45"/>
                </a:solidFill>
                <a:ea typeface="Poppins"/>
                <a:cs typeface="Poppins"/>
                <a:sym typeface="Poppins"/>
              </a:rPr>
              <a:t> les </a:t>
            </a:r>
            <a:r>
              <a:rPr lang="en-US" sz="1300" i="0" u="none" strike="noStrike" cap="none" dirty="0" err="1">
                <a:solidFill>
                  <a:srgbClr val="052E45"/>
                </a:solidFill>
                <a:ea typeface="Poppins"/>
                <a:cs typeface="Poppins"/>
                <a:sym typeface="Poppins"/>
              </a:rPr>
              <a:t>logiciels</a:t>
            </a:r>
            <a:r>
              <a:rPr lang="en-US" sz="1300" i="0" u="none" strike="noStrike" cap="none" dirty="0">
                <a:solidFill>
                  <a:srgbClr val="052E45"/>
                </a:solidFill>
                <a:ea typeface="Poppins"/>
                <a:cs typeface="Poppins"/>
                <a:sym typeface="Poppins"/>
              </a:rPr>
              <a:t> / applications </a:t>
            </a:r>
            <a:r>
              <a:rPr lang="en-US" sz="1300" i="0" u="none" strike="noStrike" cap="none" dirty="0" err="1">
                <a:solidFill>
                  <a:srgbClr val="052E45"/>
                </a:solidFill>
                <a:ea typeface="Poppins"/>
                <a:cs typeface="Poppins"/>
                <a:sym typeface="Poppins"/>
              </a:rPr>
              <a:t>inutilisées</a:t>
            </a:r>
            <a:r>
              <a:rPr lang="en-US" sz="1300" i="0" u="none" strike="noStrike" cap="none" dirty="0">
                <a:solidFill>
                  <a:srgbClr val="052E45"/>
                </a:solidFill>
                <a:ea typeface="Poppins"/>
                <a:cs typeface="Poppins"/>
                <a:sym typeface="Poppins"/>
              </a:rPr>
              <a:t> </a:t>
            </a:r>
            <a:endParaRPr lang="en-US" sz="1300" i="0" u="none" strike="noStrike" cap="none" dirty="0">
              <a:solidFill>
                <a:srgbClr val="052E45"/>
              </a:solidFill>
              <a:ea typeface="Poppins"/>
              <a:cs typeface="Poppins"/>
            </a:endParaRPr>
          </a:p>
          <a:p>
            <a:pPr marL="914400" marR="0" lvl="1" indent="-307975" algn="l" rtl="0">
              <a:lnSpc>
                <a:spcPct val="115000"/>
              </a:lnSpc>
              <a:spcBef>
                <a:spcPts val="0"/>
              </a:spcBef>
              <a:spcAft>
                <a:spcPts val="0"/>
              </a:spcAft>
              <a:buClr>
                <a:srgbClr val="052E45"/>
              </a:buClr>
              <a:buSzPts val="1250"/>
              <a:buFont typeface="Poppins"/>
              <a:buChar char="-"/>
            </a:pPr>
            <a:r>
              <a:rPr lang="en-US" sz="1300" b="1" i="0" u="sng" strike="noStrike" cap="none"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Guide </a:t>
            </a:r>
            <a:r>
              <a:rPr lang="en-US" sz="1300" b="1" u="sng"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2</a:t>
            </a:r>
            <a:r>
              <a:rPr lang="en-US" sz="1300" b="1" i="0" u="sng" strike="noStrike" cap="none"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_ Nettoyer son ordinateur et son Drive</a:t>
            </a:r>
            <a:endParaRPr lang="en-US" sz="1300" b="1" i="0" u="none" strike="noStrike" cap="none">
              <a:solidFill>
                <a:srgbClr val="052E45"/>
              </a:solidFill>
              <a:ea typeface="Poppins"/>
              <a:cs typeface="Poppins"/>
            </a:endParaRPr>
          </a:p>
          <a:p>
            <a:pPr marL="914400" marR="0" lvl="1" indent="-307975" algn="l" rtl="0">
              <a:lnSpc>
                <a:spcPct val="115000"/>
              </a:lnSpc>
              <a:spcBef>
                <a:spcPts val="0"/>
              </a:spcBef>
              <a:spcAft>
                <a:spcPts val="0"/>
              </a:spcAft>
              <a:buClr>
                <a:srgbClr val="052E45"/>
              </a:buClr>
              <a:buSzPts val="1250"/>
              <a:buFont typeface="Poppins"/>
              <a:buChar char="-"/>
            </a:pPr>
            <a:r>
              <a:rPr lang="en-US" sz="1300" b="1" i="0" u="sng" strike="noStrike" cap="none"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Guide </a:t>
            </a:r>
            <a:r>
              <a:rPr lang="en-US" sz="1300" b="1" u="sng"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3</a:t>
            </a:r>
            <a:r>
              <a:rPr lang="en-US" sz="1300" b="1" i="0" u="sng" strike="noStrike" cap="none"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_ Nettoyer son smartphone et sa tablette</a:t>
            </a:r>
            <a:endParaRPr lang="en-US" sz="1300" b="1" i="0" u="none" strike="noStrike" cap="none">
              <a:solidFill>
                <a:srgbClr val="052E45"/>
              </a:solidFill>
              <a:ea typeface="Poppins"/>
              <a:cs typeface="Poppins"/>
            </a:endParaRPr>
          </a:p>
          <a:p>
            <a:pPr marL="457200">
              <a:lnSpc>
                <a:spcPct val="115000"/>
              </a:lnSpc>
              <a:buSzPts val="2000"/>
            </a:pPr>
            <a:endParaRPr lang="en-US" sz="1300" dirty="0">
              <a:solidFill>
                <a:srgbClr val="052E45"/>
              </a:solidFill>
              <a:ea typeface="Poppins"/>
              <a:cs typeface="Poppins"/>
            </a:endParaRPr>
          </a:p>
          <a:p>
            <a:pPr marL="457200" marR="0" lvl="0" indent="0" algn="l">
              <a:lnSpc>
                <a:spcPct val="114999"/>
              </a:lnSpc>
              <a:spcBef>
                <a:spcPts val="0"/>
              </a:spcBef>
              <a:spcAft>
                <a:spcPts val="0"/>
              </a:spcAft>
              <a:buSzPts val="2000"/>
              <a:buFont typeface="Arial"/>
              <a:buNone/>
            </a:pPr>
            <a:r>
              <a:rPr lang="en-US" sz="1300" i="0" u="none" strike="noStrike" cap="none" dirty="0" err="1">
                <a:solidFill>
                  <a:srgbClr val="052E45"/>
                </a:solidFill>
                <a:ea typeface="Poppins"/>
                <a:cs typeface="Poppins"/>
                <a:sym typeface="Poppins"/>
              </a:rPr>
              <a:t>Faites</a:t>
            </a:r>
            <a:r>
              <a:rPr lang="en-US" sz="1300" i="0" u="none" strike="noStrike" cap="none" dirty="0">
                <a:solidFill>
                  <a:srgbClr val="052E45"/>
                </a:solidFill>
                <a:ea typeface="Poppins"/>
                <a:cs typeface="Poppins"/>
                <a:sym typeface="Poppins"/>
              </a:rPr>
              <a:t> le tri dans </a:t>
            </a:r>
            <a:r>
              <a:rPr lang="en-US" sz="1300" i="0" u="none" strike="noStrike" cap="none" dirty="0" err="1">
                <a:solidFill>
                  <a:srgbClr val="052E45"/>
                </a:solidFill>
                <a:ea typeface="Poppins"/>
                <a:cs typeface="Poppins"/>
                <a:sym typeface="Poppins"/>
              </a:rPr>
              <a:t>vos</a:t>
            </a:r>
            <a:r>
              <a:rPr lang="en-US" sz="1300" i="0" u="none" strike="noStrike" cap="none" dirty="0">
                <a:solidFill>
                  <a:srgbClr val="052E45"/>
                </a:solidFill>
                <a:ea typeface="Poppins"/>
                <a:cs typeface="Poppins"/>
                <a:sym typeface="Poppins"/>
              </a:rPr>
              <a:t> données sur :</a:t>
            </a:r>
            <a:endParaRPr lang="en-US" sz="1300" i="0" u="none" strike="noStrike" cap="none" dirty="0">
              <a:solidFill>
                <a:srgbClr val="052E45"/>
              </a:solidFill>
              <a:ea typeface="Poppins"/>
              <a:cs typeface="Poppins"/>
            </a:endParaRPr>
          </a:p>
          <a:p>
            <a:pPr marL="914400" marR="0" lvl="1" indent="-307975" algn="l" rtl="0">
              <a:lnSpc>
                <a:spcPct val="115000"/>
              </a:lnSpc>
              <a:spcBef>
                <a:spcPts val="0"/>
              </a:spcBef>
              <a:spcAft>
                <a:spcPts val="0"/>
              </a:spcAft>
              <a:buClr>
                <a:srgbClr val="052E45"/>
              </a:buClr>
              <a:buSzPts val="1250"/>
              <a:buFont typeface="Poppins"/>
              <a:buChar char="-"/>
            </a:pPr>
            <a:r>
              <a:rPr lang="en-US" sz="1300" b="1" i="0" u="sng" strike="noStrike" cap="none"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Guide </a:t>
            </a:r>
            <a:r>
              <a:rPr lang="en-US" sz="1300" b="1" u="sng"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4</a:t>
            </a:r>
            <a:r>
              <a:rPr lang="en-US" sz="1300" b="1" i="0" u="sng" strike="noStrike" cap="none"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_ Nettoyer ses e-mails</a:t>
            </a:r>
            <a:endParaRPr lang="en-US" sz="1300" b="1" i="0" u="none" strike="noStrike" cap="none">
              <a:solidFill>
                <a:srgbClr val="052E45"/>
              </a:solidFill>
              <a:ea typeface="Poppins"/>
              <a:cs typeface="Poppins"/>
            </a:endParaRPr>
          </a:p>
          <a:p>
            <a:pPr marL="914400" marR="0" lvl="1" indent="-307975" algn="l" rtl="0">
              <a:lnSpc>
                <a:spcPct val="115000"/>
              </a:lnSpc>
              <a:spcBef>
                <a:spcPts val="0"/>
              </a:spcBef>
              <a:spcAft>
                <a:spcPts val="0"/>
              </a:spcAft>
              <a:buClr>
                <a:srgbClr val="052E45"/>
              </a:buClr>
              <a:buSzPts val="1250"/>
              <a:buFont typeface="Poppins"/>
              <a:buChar char="-"/>
            </a:pPr>
            <a:r>
              <a:rPr lang="en-US" sz="1300" b="1" i="0" u="sng" strike="noStrike" cap="none"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Guide </a:t>
            </a:r>
            <a:r>
              <a:rPr lang="en-US" sz="1300" b="1" u="sng"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5</a:t>
            </a:r>
            <a:r>
              <a:rPr lang="en-US" sz="1300" b="1" i="0" u="sng" strike="noStrike" cap="none"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_ Nettoyer ses réseaux sociaux</a:t>
            </a:r>
            <a:endParaRPr lang="en-US" sz="1300" b="1" i="0" u="none" strike="noStrike" cap="none">
              <a:solidFill>
                <a:srgbClr val="052E45"/>
              </a:solidFill>
              <a:ea typeface="Poppins"/>
              <a:cs typeface="Poppins"/>
            </a:endParaRPr>
          </a:p>
          <a:p>
            <a:pPr marL="457200">
              <a:lnSpc>
                <a:spcPct val="115000"/>
              </a:lnSpc>
              <a:buSzPts val="2000"/>
            </a:pPr>
            <a:endParaRPr lang="en-US" sz="1300" dirty="0">
              <a:solidFill>
                <a:srgbClr val="052E45"/>
              </a:solidFill>
              <a:ea typeface="Poppins"/>
              <a:cs typeface="Poppins"/>
            </a:endParaRPr>
          </a:p>
          <a:p>
            <a:pPr marL="457200">
              <a:lnSpc>
                <a:spcPct val="114999"/>
              </a:lnSpc>
              <a:buSzPts val="2000"/>
            </a:pPr>
            <a:r>
              <a:rPr lang="en-US" sz="1300" i="0" u="none" strike="noStrike" cap="none" dirty="0">
                <a:solidFill>
                  <a:srgbClr val="052E45"/>
                </a:solidFill>
                <a:ea typeface="Poppins"/>
                <a:cs typeface="Poppins"/>
                <a:sym typeface="Poppins"/>
              </a:rPr>
              <a:t>Au </a:t>
            </a:r>
            <a:r>
              <a:rPr lang="en-US" sz="1300" i="0" u="none" strike="noStrike" cap="none" err="1">
                <a:solidFill>
                  <a:srgbClr val="052E45"/>
                </a:solidFill>
                <a:ea typeface="Poppins"/>
                <a:cs typeface="Poppins"/>
                <a:sym typeface="Poppins"/>
              </a:rPr>
              <a:t>besoin</a:t>
            </a:r>
            <a:r>
              <a:rPr lang="en-US" sz="1300" i="0" u="none" strike="noStrike" cap="none" dirty="0">
                <a:solidFill>
                  <a:srgbClr val="052E45"/>
                </a:solidFill>
                <a:ea typeface="Poppins"/>
                <a:cs typeface="Poppins"/>
                <a:sym typeface="Poppins"/>
              </a:rPr>
              <a:t> </a:t>
            </a:r>
            <a:r>
              <a:rPr lang="en-US" sz="1300" i="0" u="sng" strike="noStrike" cap="none" dirty="0">
                <a:solidFill>
                  <a:srgbClr val="052E45"/>
                </a:solidFill>
                <a:ea typeface="Poppins"/>
                <a:cs typeface="Poppins"/>
                <a:sym typeface="Poppins"/>
                <a:hlinkClick r:id="rId4">
                  <a:extLst>
                    <a:ext uri="{A12FA001-AC4F-418D-AE19-62706E023703}">
                      <ahyp:hlinkClr xmlns:ahyp="http://schemas.microsoft.com/office/drawing/2018/hyperlinkcolor" val="tx"/>
                    </a:ext>
                  </a:extLst>
                </a:hlinkClick>
              </a:rPr>
              <a:t>réinitialisez</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votre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appareil</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formatage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ou</a:t>
            </a:r>
            <a:r>
              <a:rPr lang="en-US" sz="1300" i="0" u="none" strike="noStrike" cap="none" dirty="0">
                <a:solidFill>
                  <a:srgbClr val="052E45"/>
                </a:solidFill>
                <a:ea typeface="Poppins"/>
                <a:cs typeface="Poppins"/>
                <a:sym typeface="Poppins"/>
              </a:rPr>
              <a:t> remise aux </a:t>
            </a:r>
            <a:r>
              <a:rPr lang="en-US" sz="1300" i="0" u="none" strike="noStrike" cap="none" err="1">
                <a:solidFill>
                  <a:srgbClr val="052E45"/>
                </a:solidFill>
                <a:ea typeface="Poppins"/>
                <a:cs typeface="Poppins"/>
                <a:sym typeface="Poppins"/>
              </a:rPr>
              <a:t>paramètres</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d’usine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en</a:t>
            </a:r>
            <a:r>
              <a:rPr lang="en-US" sz="1300" i="0" u="none" strike="noStrike" cap="none" dirty="0">
                <a:solidFill>
                  <a:srgbClr val="052E45"/>
                </a:solidFill>
                <a:ea typeface="Poppins"/>
                <a:cs typeface="Poppins"/>
                <a:sym typeface="Poppins"/>
              </a:rPr>
              <a:t> vous </a:t>
            </a:r>
            <a:r>
              <a:rPr lang="en-US" sz="1300" i="0" u="none" strike="noStrike" cap="none" err="1">
                <a:solidFill>
                  <a:srgbClr val="052E45"/>
                </a:solidFill>
                <a:ea typeface="Poppins"/>
                <a:cs typeface="Poppins"/>
                <a:sym typeface="Poppins"/>
              </a:rPr>
              <a:t>faisant</a:t>
            </a:r>
            <a:r>
              <a:rPr lang="en-US" sz="1300" i="0" u="none" strike="noStrike" cap="none" dirty="0">
                <a:solidFill>
                  <a:srgbClr val="052E45"/>
                </a:solidFill>
                <a:ea typeface="Poppins"/>
                <a:cs typeface="Poppins"/>
                <a:sym typeface="Poppins"/>
              </a:rPr>
              <a:t> aider par </a:t>
            </a:r>
            <a:r>
              <a:rPr lang="en-US" sz="1300" i="0" u="none" strike="noStrike" cap="none" err="1">
                <a:solidFill>
                  <a:srgbClr val="052E45"/>
                </a:solidFill>
                <a:ea typeface="Poppins"/>
                <a:cs typeface="Poppins"/>
                <a:sym typeface="Poppins"/>
              </a:rPr>
              <a:t>une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personne</a:t>
            </a:r>
            <a:r>
              <a:rPr lang="en-US" sz="1300" i="0" u="none" strike="noStrike" cap="none" dirty="0">
                <a:solidFill>
                  <a:srgbClr val="052E45"/>
                </a:solidFill>
                <a:ea typeface="Poppins"/>
                <a:cs typeface="Poppins"/>
                <a:sym typeface="Poppins"/>
              </a:rPr>
              <a:t> de </a:t>
            </a:r>
            <a:r>
              <a:rPr lang="en-US" sz="1300" i="0" u="none" strike="noStrike" cap="none" err="1">
                <a:solidFill>
                  <a:srgbClr val="052E45"/>
                </a:solidFill>
                <a:ea typeface="Poppins"/>
                <a:cs typeface="Poppins"/>
                <a:sym typeface="Poppins"/>
              </a:rPr>
              <a:t>votre</a:t>
            </a:r>
            <a:r>
              <a:rPr lang="en-US" sz="1300" i="0" u="none" strike="noStrike" cap="none" dirty="0">
                <a:solidFill>
                  <a:srgbClr val="052E45"/>
                </a:solidFill>
                <a:ea typeface="Poppins"/>
                <a:cs typeface="Poppins"/>
                <a:sym typeface="Poppins"/>
              </a:rPr>
              <a:t> entourage </a:t>
            </a:r>
            <a:r>
              <a:rPr lang="en-US" sz="1300" i="0" u="none" strike="noStrike" cap="none" err="1">
                <a:solidFill>
                  <a:srgbClr val="052E45"/>
                </a:solidFill>
                <a:ea typeface="Poppins"/>
                <a:cs typeface="Poppins"/>
                <a:sym typeface="Poppins"/>
              </a:rPr>
              <a:t>ou</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en</a:t>
            </a:r>
            <a:r>
              <a:rPr lang="en-US" sz="1300" i="0" u="none" strike="noStrike" cap="none" dirty="0">
                <a:solidFill>
                  <a:srgbClr val="052E45"/>
                </a:solidFill>
                <a:ea typeface="Poppins"/>
                <a:cs typeface="Poppins"/>
                <a:sym typeface="Poppins"/>
              </a:rPr>
              <a:t> regardant des </a:t>
            </a:r>
            <a:r>
              <a:rPr lang="en-US" sz="1300" err="1">
                <a:solidFill>
                  <a:srgbClr val="052E45"/>
                </a:solidFill>
                <a:ea typeface="Poppins"/>
                <a:cs typeface="Poppins"/>
                <a:sym typeface="Poppins"/>
              </a:rPr>
              <a:t>tutoriels</a:t>
            </a:r>
            <a:r>
              <a:rPr lang="en-US" sz="1300" i="0" u="none" strike="noStrike" cap="none" dirty="0">
                <a:solidFill>
                  <a:srgbClr val="052E45"/>
                </a:solidFill>
                <a:ea typeface="Poppins"/>
                <a:cs typeface="Poppins"/>
                <a:sym typeface="Poppins"/>
              </a:rPr>
              <a:t>.</a:t>
            </a:r>
            <a:br>
              <a:rPr lang="en-US" sz="1300" dirty="0">
                <a:ea typeface="Poppins"/>
                <a:cs typeface="Poppins"/>
              </a:rPr>
            </a:br>
            <a:endParaRPr lang="en-US" sz="1300" i="0" u="none" strike="noStrike" cap="none" dirty="0">
              <a:solidFill>
                <a:srgbClr val="052E45"/>
              </a:solidFill>
              <a:ea typeface="Poppins"/>
              <a:cs typeface="Poppins"/>
            </a:endParaRPr>
          </a:p>
          <a:p>
            <a:pPr marL="457200" marR="0" lvl="0" indent="0" rtl="0">
              <a:lnSpc>
                <a:spcPct val="115000"/>
              </a:lnSpc>
              <a:spcBef>
                <a:spcPts val="0"/>
              </a:spcBef>
              <a:spcAft>
                <a:spcPts val="0"/>
              </a:spcAft>
              <a:buClr>
                <a:srgbClr val="000000"/>
              </a:buClr>
              <a:buSzPts val="2000"/>
              <a:buFont typeface="Arial"/>
              <a:buNone/>
            </a:pPr>
            <a:r>
              <a:rPr lang="en-US" sz="1300" i="0" u="none" strike="noStrike" cap="none" dirty="0">
                <a:solidFill>
                  <a:srgbClr val="052E45"/>
                </a:solidFill>
                <a:ea typeface="Poppins"/>
                <a:cs typeface="Poppins"/>
                <a:sym typeface="Poppins"/>
              </a:rPr>
              <a:t>Une solution </a:t>
            </a:r>
            <a:r>
              <a:rPr lang="en-US" sz="1300" i="0" u="none" strike="noStrike" cap="none" err="1">
                <a:solidFill>
                  <a:srgbClr val="052E45"/>
                </a:solidFill>
                <a:ea typeface="Poppins"/>
                <a:cs typeface="Poppins"/>
                <a:sym typeface="Poppins"/>
              </a:rPr>
              <a:t>peut</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aussi</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être</a:t>
            </a:r>
            <a:r>
              <a:rPr lang="en-US" sz="1300" i="0" u="none" strike="noStrike" cap="none" dirty="0">
                <a:solidFill>
                  <a:srgbClr val="052E45"/>
                </a:solidFill>
                <a:ea typeface="Poppins"/>
                <a:cs typeface="Poppins"/>
                <a:sym typeface="Poppins"/>
              </a:rPr>
              <a:t> de passer sur un </a:t>
            </a:r>
            <a:r>
              <a:rPr lang="en-US" sz="1300" i="0" u="none" strike="noStrike" cap="none" err="1">
                <a:solidFill>
                  <a:srgbClr val="052E45"/>
                </a:solidFill>
                <a:ea typeface="Poppins"/>
                <a:cs typeface="Poppins"/>
                <a:sym typeface="Poppins"/>
              </a:rPr>
              <a:t>système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d’exploitation</a:t>
            </a:r>
            <a:r>
              <a:rPr lang="en-US" sz="1300" i="0" u="none" strike="noStrike" cap="none" dirty="0">
                <a:solidFill>
                  <a:srgbClr val="052E45"/>
                </a:solidFill>
                <a:ea typeface="Poppins"/>
                <a:cs typeface="Poppins"/>
                <a:sym typeface="Poppins"/>
              </a:rPr>
              <a:t> libre qui est </a:t>
            </a:r>
            <a:r>
              <a:rPr lang="en-US" sz="1300" i="0" u="none" strike="noStrike" cap="none" err="1">
                <a:solidFill>
                  <a:srgbClr val="052E45"/>
                </a:solidFill>
                <a:ea typeface="Poppins"/>
                <a:cs typeface="Poppins"/>
                <a:sym typeface="Poppins"/>
              </a:rPr>
              <a:t>moins</a:t>
            </a:r>
            <a:r>
              <a:rPr lang="en-US" sz="1300" i="0" u="none" strike="noStrike" cap="none" dirty="0">
                <a:solidFill>
                  <a:srgbClr val="052E45"/>
                </a:solidFill>
                <a:ea typeface="Poppins"/>
                <a:cs typeface="Poppins"/>
                <a:sym typeface="Poppins"/>
              </a:rPr>
              <a:t> gourmand </a:t>
            </a:r>
            <a:r>
              <a:rPr lang="en-US" sz="1300" i="0" u="none" strike="noStrike" cap="none" err="1">
                <a:solidFill>
                  <a:srgbClr val="052E45"/>
                </a:solidFill>
                <a:ea typeface="Poppins"/>
                <a:cs typeface="Poppins"/>
                <a:sym typeface="Poppins"/>
              </a:rPr>
              <a:t>en</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ressources</a:t>
            </a:r>
            <a:r>
              <a:rPr lang="en-US" sz="1300" i="0" u="none" strike="noStrike" cap="none" dirty="0">
                <a:solidFill>
                  <a:srgbClr val="052E45"/>
                </a:solidFill>
                <a:ea typeface="Poppins"/>
                <a:cs typeface="Poppins"/>
                <a:sym typeface="Poppins"/>
              </a:rPr>
              <a:t> (par </a:t>
            </a:r>
            <a:r>
              <a:rPr lang="en-US" sz="1300" i="0" u="none" strike="noStrike" cap="none" err="1">
                <a:solidFill>
                  <a:srgbClr val="052E45"/>
                </a:solidFill>
                <a:ea typeface="Poppins"/>
                <a:cs typeface="Poppins"/>
                <a:sym typeface="Poppins"/>
              </a:rPr>
              <a:t>exemple</a:t>
            </a:r>
            <a:r>
              <a:rPr lang="en-US" sz="1300" i="0" u="none" strike="noStrike" cap="none" dirty="0">
                <a:solidFill>
                  <a:srgbClr val="052E45"/>
                </a:solidFill>
                <a:ea typeface="Poppins"/>
                <a:cs typeface="Poppins"/>
                <a:sym typeface="Poppins"/>
              </a:rPr>
              <a:t> Linux pour </a:t>
            </a:r>
            <a:r>
              <a:rPr lang="en-US" sz="1300" i="0" u="none" strike="noStrike" cap="none" err="1">
                <a:solidFill>
                  <a:srgbClr val="052E45"/>
                </a:solidFill>
                <a:ea typeface="Poppins"/>
                <a:cs typeface="Poppins"/>
                <a:sym typeface="Poppins"/>
              </a:rPr>
              <a:t>ordinateur</a:t>
            </a:r>
            <a:r>
              <a:rPr lang="en-US" sz="1300" i="0" u="none" strike="noStrike" cap="none" dirty="0">
                <a:solidFill>
                  <a:srgbClr val="052E45"/>
                </a:solidFill>
                <a:ea typeface="Poppins"/>
                <a:cs typeface="Poppins"/>
                <a:sym typeface="Poppins"/>
              </a:rPr>
              <a:t> et/</a:t>
            </a:r>
            <a:r>
              <a:rPr lang="en-US" sz="1300" i="0" u="none" strike="noStrike" cap="none" err="1">
                <a:solidFill>
                  <a:srgbClr val="052E45"/>
                </a:solidFill>
                <a:ea typeface="Poppins"/>
                <a:cs typeface="Poppins"/>
                <a:sym typeface="Poppins"/>
              </a:rPr>
              <a:t>ou</a:t>
            </a:r>
            <a:r>
              <a:rPr lang="en-US" sz="1300" i="0" u="none" strike="noStrike" cap="none" dirty="0">
                <a:solidFill>
                  <a:srgbClr val="052E45"/>
                </a:solidFill>
                <a:ea typeface="Poppins"/>
                <a:cs typeface="Poppins"/>
                <a:sym typeface="Poppins"/>
              </a:rPr>
              <a:t> pour les smartphones).</a:t>
            </a:r>
            <a:endParaRPr lang="en-US" sz="1300" i="0" u="none" strike="noStrike" cap="none">
              <a:solidFill>
                <a:srgbClr val="052E45"/>
              </a:solidFill>
              <a:highlight>
                <a:srgbClr val="006D90"/>
              </a:highlight>
              <a:ea typeface="Poppins"/>
              <a:cs typeface="Poppins"/>
            </a:endParaRPr>
          </a:p>
        </p:txBody>
      </p:sp>
      <p:sp>
        <p:nvSpPr>
          <p:cNvPr id="751" name="Google Shape;751;p60"/>
          <p:cNvSpPr txBox="1"/>
          <p:nvPr/>
        </p:nvSpPr>
        <p:spPr>
          <a:xfrm>
            <a:off x="502975" y="356700"/>
            <a:ext cx="7299000" cy="10389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Arial"/>
              <a:buNone/>
            </a:pPr>
            <a:r>
              <a:rPr lang="en-US" sz="2200" b="1" i="0" u="none" strike="noStrike" cap="none">
                <a:solidFill>
                  <a:srgbClr val="052E45"/>
                </a:solidFill>
                <a:latin typeface="Poppins"/>
                <a:ea typeface="Poppins"/>
                <a:cs typeface="Poppins"/>
                <a:sym typeface="Poppins"/>
              </a:rPr>
              <a:t>Bonnes pratiques selon l’évaluation de son équipement</a:t>
            </a:r>
            <a:endParaRPr sz="2200" b="1" i="0" u="none" strike="noStrike" cap="none">
              <a:solidFill>
                <a:srgbClr val="052E45"/>
              </a:solidFill>
              <a:latin typeface="Poppins"/>
              <a:ea typeface="Poppins"/>
              <a:cs typeface="Poppins"/>
              <a:sym typeface="Poppin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61"/>
          <p:cNvSpPr txBox="1"/>
          <p:nvPr/>
        </p:nvSpPr>
        <p:spPr>
          <a:xfrm>
            <a:off x="504139" y="1394086"/>
            <a:ext cx="7582889" cy="3409200"/>
          </a:xfrm>
          <a:prstGeom prst="rect">
            <a:avLst/>
          </a:prstGeom>
          <a:noFill/>
          <a:ln>
            <a:noFill/>
          </a:ln>
        </p:spPr>
        <p:txBody>
          <a:bodyPr spcFirstLastPara="1" wrap="square" lIns="91425" tIns="45700" rIns="91425" bIns="45700" anchor="t" anchorCtr="0">
            <a:normAutofit fontScale="92500"/>
          </a:bodyPr>
          <a:lstStyle/>
          <a:p>
            <a:pPr marL="0" marR="0" lvl="0" indent="269875" algn="l" rtl="0">
              <a:lnSpc>
                <a:spcPct val="115000"/>
              </a:lnSpc>
              <a:spcBef>
                <a:spcPts val="0"/>
              </a:spcBef>
              <a:spcAft>
                <a:spcPts val="0"/>
              </a:spcAft>
              <a:buClr>
                <a:schemeClr val="dk1"/>
              </a:buClr>
              <a:buSzPct val="50677"/>
              <a:buFont typeface="Arial"/>
              <a:buNone/>
            </a:pPr>
            <a:r>
              <a:rPr lang="en-US" sz="2150" b="1" i="0" u="none" strike="noStrike" cap="none" dirty="0">
                <a:solidFill>
                  <a:srgbClr val="E7639B"/>
                </a:solidFill>
                <a:latin typeface="Poppins"/>
                <a:ea typeface="Poppins"/>
                <a:cs typeface="Poppins"/>
                <a:sym typeface="Poppins"/>
              </a:rPr>
              <a:t>2# </a:t>
            </a:r>
            <a:r>
              <a:rPr lang="en-US" sz="2150" b="1" i="0" u="none" strike="noStrike" cap="none" dirty="0" err="1">
                <a:solidFill>
                  <a:srgbClr val="E7639B"/>
                </a:solidFill>
                <a:latin typeface="Poppins"/>
                <a:ea typeface="Poppins"/>
                <a:cs typeface="Poppins"/>
                <a:sym typeface="Poppins"/>
              </a:rPr>
              <a:t>Réparer</a:t>
            </a:r>
            <a:r>
              <a:rPr lang="en-US" sz="2150" b="1" i="0" u="none" strike="noStrike" cap="none" dirty="0">
                <a:solidFill>
                  <a:srgbClr val="E7639B"/>
                </a:solidFill>
                <a:latin typeface="Poppins"/>
                <a:ea typeface="Poppins"/>
                <a:cs typeface="Poppins"/>
                <a:sym typeface="Poppins"/>
              </a:rPr>
              <a:t> son </a:t>
            </a:r>
            <a:r>
              <a:rPr lang="en-US" sz="2150" b="1" i="0" u="none" strike="noStrike" cap="none" dirty="0" err="1">
                <a:solidFill>
                  <a:srgbClr val="E7639B"/>
                </a:solidFill>
                <a:latin typeface="Poppins"/>
                <a:ea typeface="Poppins"/>
                <a:cs typeface="Poppins"/>
                <a:sym typeface="Poppins"/>
              </a:rPr>
              <a:t>équipement</a:t>
            </a:r>
            <a:endParaRPr lang="en-US" sz="2150" b="1" i="0" u="none" strike="noStrike" cap="none" dirty="0" err="1">
              <a:solidFill>
                <a:srgbClr val="E7639B"/>
              </a:solidFill>
              <a:latin typeface="Poppins"/>
              <a:ea typeface="Poppins"/>
              <a:cs typeface="Poppins"/>
            </a:endParaRPr>
          </a:p>
          <a:p>
            <a:pPr marL="457200">
              <a:lnSpc>
                <a:spcPct val="115000"/>
              </a:lnSpc>
              <a:spcBef>
                <a:spcPts val="1000"/>
              </a:spcBef>
              <a:buSzPct val="137931"/>
            </a:pPr>
            <a:r>
              <a:rPr lang="en-US" sz="1450" i="1" u="none" strike="noStrike" cap="none" dirty="0" err="1">
                <a:solidFill>
                  <a:srgbClr val="052E45"/>
                </a:solidFill>
                <a:ea typeface="Poppins"/>
                <a:cs typeface="Poppins"/>
                <a:sym typeface="Poppins"/>
              </a:rPr>
              <a:t>Votre</a:t>
            </a:r>
            <a:r>
              <a:rPr lang="en-US" sz="1450" i="1" u="none" strike="noStrike" cap="none" dirty="0">
                <a:solidFill>
                  <a:srgbClr val="052E45"/>
                </a:solidFill>
                <a:ea typeface="Poppins"/>
                <a:cs typeface="Poppins"/>
                <a:sym typeface="Poppins"/>
              </a:rPr>
              <a:t> matériel ne </a:t>
            </a:r>
            <a:r>
              <a:rPr lang="en-US" sz="1450" i="1" u="none" strike="noStrike" cap="none" dirty="0" err="1">
                <a:solidFill>
                  <a:srgbClr val="052E45"/>
                </a:solidFill>
                <a:ea typeface="Poppins"/>
                <a:cs typeface="Poppins"/>
                <a:sym typeface="Poppins"/>
              </a:rPr>
              <a:t>tient</a:t>
            </a:r>
            <a:r>
              <a:rPr lang="en-US" sz="1450" i="1" u="none" strike="noStrike" cap="none" dirty="0">
                <a:solidFill>
                  <a:srgbClr val="052E45"/>
                </a:solidFill>
                <a:ea typeface="Poppins"/>
                <a:cs typeface="Poppins"/>
                <a:sym typeface="Poppins"/>
              </a:rPr>
              <a:t> plus la batterie </a:t>
            </a:r>
            <a:r>
              <a:rPr lang="en-US" sz="1450" i="1" u="none" strike="noStrike" cap="none" dirty="0" err="1">
                <a:solidFill>
                  <a:srgbClr val="052E45"/>
                </a:solidFill>
                <a:ea typeface="Poppins"/>
                <a:cs typeface="Poppins"/>
                <a:sym typeface="Poppins"/>
              </a:rPr>
              <a:t>ou</a:t>
            </a:r>
            <a:r>
              <a:rPr lang="en-US" sz="1450" i="1" u="none" strike="noStrike" cap="none" dirty="0">
                <a:solidFill>
                  <a:srgbClr val="052E45"/>
                </a:solidFill>
                <a:ea typeface="Poppins"/>
                <a:cs typeface="Poppins"/>
                <a:sym typeface="Poppins"/>
              </a:rPr>
              <a:t> bien </a:t>
            </a:r>
            <a:r>
              <a:rPr lang="en-US" sz="1450" i="1" u="none" strike="noStrike" cap="none" dirty="0" err="1">
                <a:solidFill>
                  <a:srgbClr val="052E45"/>
                </a:solidFill>
                <a:ea typeface="Poppins"/>
                <a:cs typeface="Poppins"/>
                <a:sym typeface="Poppins"/>
              </a:rPr>
              <a:t>l'écran</a:t>
            </a:r>
            <a:r>
              <a:rPr lang="en-US" sz="1450" i="1" u="none" strike="noStrike" cap="none" dirty="0">
                <a:solidFill>
                  <a:srgbClr val="052E45"/>
                </a:solidFill>
                <a:ea typeface="Poppins"/>
                <a:cs typeface="Poppins"/>
                <a:sym typeface="Poppins"/>
              </a:rPr>
              <a:t> est </a:t>
            </a:r>
            <a:r>
              <a:rPr lang="en-US" sz="1450" i="1" u="none" strike="noStrike" cap="none" dirty="0" err="1">
                <a:solidFill>
                  <a:srgbClr val="052E45"/>
                </a:solidFill>
                <a:ea typeface="Poppins"/>
                <a:cs typeface="Poppins"/>
                <a:sym typeface="Poppins"/>
              </a:rPr>
              <a:t>fendu</a:t>
            </a:r>
            <a:r>
              <a:rPr lang="en-US" sz="1450" i="1" u="none" strike="noStrike" cap="none" dirty="0">
                <a:solidFill>
                  <a:srgbClr val="052E45"/>
                </a:solidFill>
                <a:ea typeface="Poppins"/>
                <a:cs typeface="Poppins"/>
                <a:sym typeface="Poppins"/>
              </a:rPr>
              <a:t> ? Est-il </a:t>
            </a:r>
            <a:r>
              <a:rPr lang="en-US" sz="1450" i="1" u="none" strike="noStrike" cap="none" dirty="0" err="1">
                <a:solidFill>
                  <a:srgbClr val="052E45"/>
                </a:solidFill>
                <a:ea typeface="Poppins"/>
                <a:cs typeface="Poppins"/>
                <a:sym typeface="Poppins"/>
              </a:rPr>
              <a:t>nécessaire</a:t>
            </a:r>
            <a:r>
              <a:rPr lang="en-US" sz="1450" i="1" u="none" strike="noStrike" cap="none" dirty="0">
                <a:solidFill>
                  <a:srgbClr val="052E45"/>
                </a:solidFill>
                <a:ea typeface="Poppins"/>
                <a:cs typeface="Poppins"/>
                <a:sym typeface="Poppins"/>
              </a:rPr>
              <a:t> de le  </a:t>
            </a:r>
            <a:r>
              <a:rPr lang="en-US" sz="1450" i="1" u="none" strike="noStrike" cap="none" dirty="0" err="1">
                <a:solidFill>
                  <a:srgbClr val="052E45"/>
                </a:solidFill>
                <a:ea typeface="Poppins"/>
                <a:cs typeface="Poppins"/>
                <a:sym typeface="Poppins"/>
              </a:rPr>
              <a:t>remplacer</a:t>
            </a:r>
            <a:r>
              <a:rPr lang="en-US" sz="1450" i="1" u="none" strike="noStrike" cap="none" dirty="0">
                <a:solidFill>
                  <a:srgbClr val="052E45"/>
                </a:solidFill>
                <a:ea typeface="Poppins"/>
                <a:cs typeface="Poppins"/>
                <a:sym typeface="Poppins"/>
              </a:rPr>
              <a:t> dans son </a:t>
            </a:r>
            <a:r>
              <a:rPr lang="en-US" sz="1450" i="1" u="none" strike="noStrike" cap="none" dirty="0" err="1">
                <a:solidFill>
                  <a:srgbClr val="052E45"/>
                </a:solidFill>
                <a:ea typeface="Poppins"/>
                <a:cs typeface="Poppins"/>
                <a:sym typeface="Poppins"/>
              </a:rPr>
              <a:t>intégralité</a:t>
            </a:r>
            <a:r>
              <a:rPr lang="en-US" sz="1450" i="1" dirty="0">
                <a:solidFill>
                  <a:srgbClr val="052E45"/>
                </a:solidFill>
                <a:ea typeface="Poppins"/>
                <a:cs typeface="Poppins"/>
                <a:sym typeface="Poppins"/>
              </a:rPr>
              <a:t> </a:t>
            </a:r>
            <a:r>
              <a:rPr lang="en-US" sz="1450" i="1" u="none" strike="noStrike" cap="none" dirty="0">
                <a:solidFill>
                  <a:srgbClr val="052E45"/>
                </a:solidFill>
                <a:ea typeface="Poppins"/>
                <a:cs typeface="Poppins"/>
                <a:sym typeface="Poppins"/>
              </a:rPr>
              <a:t>?</a:t>
            </a:r>
            <a:r>
              <a:rPr lang="en-US" sz="1450" i="0" u="none" strike="noStrike" cap="none" dirty="0">
                <a:solidFill>
                  <a:srgbClr val="052E45"/>
                </a:solidFill>
                <a:ea typeface="Poppins"/>
                <a:cs typeface="Poppins"/>
                <a:sym typeface="Poppins"/>
              </a:rPr>
              <a:t> De </a:t>
            </a:r>
            <a:r>
              <a:rPr lang="en-US" sz="1450" i="0" u="none" strike="noStrike" cap="none" dirty="0" err="1">
                <a:solidFill>
                  <a:srgbClr val="052E45"/>
                </a:solidFill>
                <a:ea typeface="Poppins"/>
                <a:cs typeface="Poppins"/>
                <a:sym typeface="Poppins"/>
              </a:rPr>
              <a:t>nombreuses</a:t>
            </a:r>
            <a:r>
              <a:rPr lang="en-US" sz="1450" i="0" u="none" strike="noStrike" cap="none" dirty="0">
                <a:solidFill>
                  <a:srgbClr val="052E45"/>
                </a:solidFill>
                <a:ea typeface="Poppins"/>
                <a:cs typeface="Poppins"/>
                <a:sym typeface="Poppins"/>
              </a:rPr>
              <a:t> solutions </a:t>
            </a:r>
            <a:r>
              <a:rPr lang="en-US" sz="1450" i="0" u="none" strike="noStrike" cap="none" dirty="0" err="1">
                <a:solidFill>
                  <a:srgbClr val="052E45"/>
                </a:solidFill>
                <a:ea typeface="Poppins"/>
                <a:cs typeface="Poppins"/>
                <a:sym typeface="Poppins"/>
              </a:rPr>
              <a:t>s'offrent</a:t>
            </a:r>
            <a:r>
              <a:rPr lang="en-US" sz="1450" i="0" u="none" strike="noStrike" cap="none" dirty="0">
                <a:solidFill>
                  <a:srgbClr val="052E45"/>
                </a:solidFill>
                <a:ea typeface="Poppins"/>
                <a:cs typeface="Poppins"/>
                <a:sym typeface="Poppins"/>
              </a:rPr>
              <a:t> à vous pour le </a:t>
            </a:r>
            <a:r>
              <a:rPr lang="en-US" sz="1450" i="0" u="none" strike="noStrike" cap="none" dirty="0" err="1">
                <a:solidFill>
                  <a:srgbClr val="052E45"/>
                </a:solidFill>
                <a:ea typeface="Poppins"/>
                <a:cs typeface="Poppins"/>
                <a:sym typeface="Poppins"/>
              </a:rPr>
              <a:t>réparer</a:t>
            </a:r>
            <a:r>
              <a:rPr lang="en-US" sz="1450" i="0" u="none" strike="noStrike" cap="none" dirty="0">
                <a:solidFill>
                  <a:srgbClr val="052E45"/>
                </a:solidFill>
                <a:ea typeface="Poppins"/>
                <a:cs typeface="Poppins"/>
                <a:sym typeface="Poppins"/>
              </a:rPr>
              <a:t>.  </a:t>
            </a:r>
            <a:endParaRPr lang="en-US" sz="1450" i="0" u="none" strike="noStrike" cap="none" dirty="0">
              <a:solidFill>
                <a:srgbClr val="052E45"/>
              </a:solidFill>
              <a:ea typeface="Poppins"/>
              <a:cs typeface="Poppins"/>
            </a:endParaRPr>
          </a:p>
          <a:p>
            <a:pPr marL="0" marR="0" lvl="0" indent="0" algn="just" rtl="0">
              <a:lnSpc>
                <a:spcPct val="115000"/>
              </a:lnSpc>
              <a:spcBef>
                <a:spcPts val="0"/>
              </a:spcBef>
              <a:spcAft>
                <a:spcPts val="0"/>
              </a:spcAft>
              <a:buClr>
                <a:schemeClr val="dk1"/>
              </a:buClr>
              <a:buSzPct val="75861"/>
              <a:buFont typeface="Arial"/>
              <a:buNone/>
            </a:pPr>
            <a:endParaRPr lang="en-US" sz="1450" i="0" u="none" strike="noStrike" cap="none" dirty="0">
              <a:solidFill>
                <a:srgbClr val="052E45"/>
              </a:solidFill>
              <a:ea typeface="Poppins"/>
              <a:cs typeface="Poppins"/>
            </a:endParaRPr>
          </a:p>
          <a:p>
            <a:pPr marL="457200" marR="0" lvl="0" indent="0" algn="l" rtl="0">
              <a:lnSpc>
                <a:spcPct val="115000"/>
              </a:lnSpc>
              <a:spcBef>
                <a:spcPts val="0"/>
              </a:spcBef>
              <a:spcAft>
                <a:spcPts val="0"/>
              </a:spcAft>
              <a:buClr>
                <a:srgbClr val="000000"/>
              </a:buClr>
              <a:buSzPct val="137931"/>
              <a:buFont typeface="Arial"/>
              <a:buNone/>
            </a:pPr>
            <a:r>
              <a:rPr lang="en-US" sz="1450" b="1" i="0" u="none" strike="noStrike" cap="none" dirty="0" err="1">
                <a:solidFill>
                  <a:srgbClr val="052E45"/>
                </a:solidFill>
                <a:ea typeface="Poppins"/>
                <a:cs typeface="Poppins"/>
                <a:sym typeface="Poppins"/>
              </a:rPr>
              <a:t>Réparez</a:t>
            </a:r>
            <a:r>
              <a:rPr lang="en-US" sz="1450" b="1" i="0" u="none" strike="noStrike" cap="none" dirty="0">
                <a:solidFill>
                  <a:srgbClr val="052E45"/>
                </a:solidFill>
                <a:ea typeface="Poppins"/>
                <a:cs typeface="Poppins"/>
                <a:sym typeface="Poppins"/>
              </a:rPr>
              <a:t> vous-</a:t>
            </a:r>
            <a:r>
              <a:rPr lang="en-US" sz="1450" b="1" i="0" u="none" strike="noStrike" cap="none" dirty="0" err="1">
                <a:solidFill>
                  <a:srgbClr val="052E45"/>
                </a:solidFill>
                <a:ea typeface="Poppins"/>
                <a:cs typeface="Poppins"/>
                <a:sym typeface="Poppins"/>
              </a:rPr>
              <a:t>même</a:t>
            </a:r>
            <a:r>
              <a:rPr lang="en-US" sz="1450" b="1" i="0" u="none" strike="noStrike" cap="none" dirty="0">
                <a:solidFill>
                  <a:srgbClr val="052E45"/>
                </a:solidFill>
                <a:ea typeface="Poppins"/>
                <a:cs typeface="Poppins"/>
                <a:sym typeface="Poppins"/>
              </a:rPr>
              <a:t> </a:t>
            </a:r>
            <a:r>
              <a:rPr lang="en-US" sz="1450" b="1" i="0" u="none" strike="noStrike" cap="none" dirty="0" err="1">
                <a:solidFill>
                  <a:srgbClr val="052E45"/>
                </a:solidFill>
                <a:ea typeface="Poppins"/>
                <a:cs typeface="Poppins"/>
                <a:sym typeface="Poppins"/>
              </a:rPr>
              <a:t>votre</a:t>
            </a:r>
            <a:r>
              <a:rPr lang="en-US" sz="1450" b="1" i="0" u="none" strike="noStrike" cap="none" dirty="0">
                <a:solidFill>
                  <a:srgbClr val="052E45"/>
                </a:solidFill>
                <a:ea typeface="Poppins"/>
                <a:cs typeface="Poppins"/>
                <a:sym typeface="Poppins"/>
              </a:rPr>
              <a:t> </a:t>
            </a:r>
            <a:r>
              <a:rPr lang="en-US" sz="1450" b="1" i="0" u="none" strike="noStrike" cap="none" dirty="0" err="1">
                <a:solidFill>
                  <a:srgbClr val="052E45"/>
                </a:solidFill>
                <a:ea typeface="Poppins"/>
                <a:cs typeface="Poppins"/>
                <a:sym typeface="Poppins"/>
              </a:rPr>
              <a:t>équipement</a:t>
            </a:r>
            <a:r>
              <a:rPr lang="en-US" sz="1450" i="0" u="none" strike="noStrike" cap="none" dirty="0">
                <a:solidFill>
                  <a:srgbClr val="052E45"/>
                </a:solidFill>
                <a:ea typeface="Poppins"/>
                <a:cs typeface="Poppins"/>
                <a:sym typeface="Poppins"/>
              </a:rPr>
              <a:t> grâce à des </a:t>
            </a:r>
            <a:r>
              <a:rPr lang="en-US" sz="1450" i="0" u="none" strike="noStrike" cap="none" dirty="0" err="1">
                <a:solidFill>
                  <a:srgbClr val="052E45"/>
                </a:solidFill>
                <a:ea typeface="Poppins"/>
                <a:cs typeface="Poppins"/>
                <a:sym typeface="Poppins"/>
              </a:rPr>
              <a:t>tutoriels</a:t>
            </a:r>
            <a:r>
              <a:rPr lang="en-US" sz="1450" i="0" u="none" strike="noStrike" cap="none" dirty="0">
                <a:solidFill>
                  <a:srgbClr val="052E45"/>
                </a:solidFill>
                <a:ea typeface="Poppins"/>
                <a:cs typeface="Poppins"/>
                <a:sym typeface="Poppins"/>
              </a:rPr>
              <a:t> </a:t>
            </a:r>
            <a:r>
              <a:rPr lang="en-US" sz="1450" i="0" u="none" strike="noStrike" cap="none" dirty="0" err="1">
                <a:solidFill>
                  <a:srgbClr val="052E45"/>
                </a:solidFill>
                <a:ea typeface="Poppins"/>
                <a:cs typeface="Poppins"/>
                <a:sym typeface="Poppins"/>
              </a:rPr>
              <a:t>en</a:t>
            </a:r>
            <a:r>
              <a:rPr lang="en-US" sz="1450" i="0" u="none" strike="noStrike" cap="none" dirty="0">
                <a:solidFill>
                  <a:srgbClr val="052E45"/>
                </a:solidFill>
                <a:ea typeface="Poppins"/>
                <a:cs typeface="Poppins"/>
                <a:sym typeface="Poppins"/>
              </a:rPr>
              <a:t> </a:t>
            </a:r>
            <a:r>
              <a:rPr lang="en-US" sz="1450" i="0" u="none" strike="noStrike" cap="none" dirty="0" err="1">
                <a:solidFill>
                  <a:srgbClr val="052E45"/>
                </a:solidFill>
                <a:ea typeface="Poppins"/>
                <a:cs typeface="Poppins"/>
                <a:sym typeface="Poppins"/>
              </a:rPr>
              <a:t>ligne</a:t>
            </a:r>
            <a:r>
              <a:rPr lang="en-US" sz="1450" i="0" u="none" strike="noStrike" cap="none" dirty="0">
                <a:solidFill>
                  <a:srgbClr val="052E45"/>
                </a:solidFill>
                <a:ea typeface="Poppins"/>
                <a:cs typeface="Poppins"/>
                <a:sym typeface="Poppins"/>
              </a:rPr>
              <a:t> sur des sites </a:t>
            </a:r>
            <a:r>
              <a:rPr lang="en-US" sz="1450" i="0" u="none" strike="noStrike" cap="none" dirty="0" err="1">
                <a:solidFill>
                  <a:srgbClr val="052E45"/>
                </a:solidFill>
                <a:ea typeface="Poppins"/>
                <a:cs typeface="Poppins"/>
                <a:sym typeface="Poppins"/>
              </a:rPr>
              <a:t>comme</a:t>
            </a:r>
            <a:r>
              <a:rPr lang="en-US" sz="1450" i="0" u="none" strike="noStrike" cap="none" dirty="0">
                <a:solidFill>
                  <a:srgbClr val="052E45"/>
                </a:solidFill>
                <a:ea typeface="Poppins"/>
                <a:cs typeface="Poppins"/>
                <a:sym typeface="Poppins"/>
              </a:rPr>
              <a:t> </a:t>
            </a:r>
            <a:r>
              <a:rPr lang="en-US" sz="1450" i="0" u="sng" strike="noStrike" cap="none"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https://fr.ifixit.com/</a:t>
            </a:r>
            <a:r>
              <a:rPr lang="en-US" sz="1450" i="0" u="none" strike="noStrike" cap="none" dirty="0">
                <a:solidFill>
                  <a:srgbClr val="052E45"/>
                </a:solidFill>
                <a:ea typeface="Poppins"/>
                <a:cs typeface="Poppins"/>
                <a:sym typeface="Poppins"/>
              </a:rPr>
              <a:t> </a:t>
            </a:r>
            <a:r>
              <a:rPr lang="en-US" sz="1450" i="0" u="none" strike="noStrike" cap="none" dirty="0" err="1">
                <a:solidFill>
                  <a:srgbClr val="052E45"/>
                </a:solidFill>
                <a:ea typeface="Poppins"/>
                <a:cs typeface="Poppins"/>
                <a:sym typeface="Poppins"/>
              </a:rPr>
              <a:t>ou</a:t>
            </a:r>
            <a:r>
              <a:rPr lang="en-US" sz="1450" i="0" u="none" strike="noStrike" cap="none" dirty="0">
                <a:solidFill>
                  <a:srgbClr val="052E45"/>
                </a:solidFill>
                <a:ea typeface="Poppins"/>
                <a:cs typeface="Poppins"/>
                <a:sym typeface="Poppins"/>
              </a:rPr>
              <a:t> </a:t>
            </a:r>
            <a:r>
              <a:rPr lang="en-US" sz="1450" i="0" u="sng" strike="noStrike" cap="none" dirty="0">
                <a:solidFill>
                  <a:srgbClr val="052E45"/>
                </a:solidFill>
                <a:ea typeface="Poppins"/>
                <a:cs typeface="Poppins"/>
                <a:sym typeface="Poppins"/>
                <a:hlinkClick r:id="rId4">
                  <a:extLst>
                    <a:ext uri="{A12FA001-AC4F-418D-AE19-62706E023703}">
                      <ahyp:hlinkClr xmlns:ahyp="http://schemas.microsoft.com/office/drawing/2018/hyperlinkcolor" val="tx"/>
                    </a:ext>
                  </a:extLst>
                </a:hlinkClick>
              </a:rPr>
              <a:t>https://www.commentreparer.com/</a:t>
            </a:r>
            <a:r>
              <a:rPr lang="en-US" sz="1450" i="0" u="none" strike="noStrike" cap="none" dirty="0">
                <a:solidFill>
                  <a:srgbClr val="052E45"/>
                </a:solidFill>
                <a:ea typeface="Poppins"/>
                <a:cs typeface="Poppins"/>
                <a:sym typeface="Poppins"/>
              </a:rPr>
              <a:t>.</a:t>
            </a:r>
            <a:endParaRPr lang="en-US" sz="1450" i="0" u="none" strike="noStrike" cap="none" dirty="0">
              <a:solidFill>
                <a:srgbClr val="052E45"/>
              </a:solidFill>
              <a:ea typeface="Poppins"/>
              <a:cs typeface="Poppins"/>
            </a:endParaRPr>
          </a:p>
          <a:p>
            <a:pPr marL="457200" marR="0" lvl="0" indent="0" algn="l" rtl="0">
              <a:lnSpc>
                <a:spcPct val="115000"/>
              </a:lnSpc>
              <a:spcBef>
                <a:spcPts val="1000"/>
              </a:spcBef>
              <a:spcAft>
                <a:spcPts val="0"/>
              </a:spcAft>
              <a:buClr>
                <a:srgbClr val="000000"/>
              </a:buClr>
              <a:buSzPct val="137931"/>
              <a:buFont typeface="Arial"/>
              <a:buNone/>
            </a:pPr>
            <a:r>
              <a:rPr lang="en-US" sz="1450" b="1" i="0" u="none" strike="noStrike" cap="none" dirty="0">
                <a:solidFill>
                  <a:srgbClr val="052E45"/>
                </a:solidFill>
                <a:ea typeface="Poppins"/>
                <a:cs typeface="Poppins"/>
                <a:sym typeface="Poppins"/>
              </a:rPr>
              <a:t>Faites-vous aider </a:t>
            </a:r>
            <a:r>
              <a:rPr lang="en-US" sz="1450" b="1" i="0" u="none" strike="noStrike" cap="none" dirty="0" err="1">
                <a:solidFill>
                  <a:srgbClr val="052E45"/>
                </a:solidFill>
                <a:ea typeface="Poppins"/>
                <a:cs typeface="Poppins"/>
                <a:sym typeface="Poppins"/>
              </a:rPr>
              <a:t>lors</a:t>
            </a:r>
            <a:r>
              <a:rPr lang="en-US" sz="1450" b="1" i="0" u="none" strike="noStrike" cap="none" dirty="0">
                <a:solidFill>
                  <a:srgbClr val="052E45"/>
                </a:solidFill>
                <a:ea typeface="Poppins"/>
                <a:cs typeface="Poppins"/>
                <a:sym typeface="Poppins"/>
              </a:rPr>
              <a:t> d’un Repair café</a:t>
            </a:r>
            <a:r>
              <a:rPr lang="en-US" sz="1450" i="0" u="none" strike="noStrike" cap="none" dirty="0">
                <a:solidFill>
                  <a:srgbClr val="052E45"/>
                </a:solidFill>
                <a:ea typeface="Poppins"/>
                <a:cs typeface="Poppins"/>
                <a:sym typeface="Poppins"/>
              </a:rPr>
              <a:t>. </a:t>
            </a:r>
            <a:r>
              <a:rPr lang="en-US" sz="1450" i="0" u="none" strike="noStrike" cap="none" dirty="0" err="1">
                <a:solidFill>
                  <a:srgbClr val="052E45"/>
                </a:solidFill>
                <a:ea typeface="Poppins"/>
                <a:cs typeface="Poppins"/>
                <a:sym typeface="Poppins"/>
              </a:rPr>
              <a:t>C’est</a:t>
            </a:r>
            <a:r>
              <a:rPr lang="en-US" sz="1450" i="0" u="none" strike="noStrike" cap="none" dirty="0">
                <a:solidFill>
                  <a:srgbClr val="052E45"/>
                </a:solidFill>
                <a:ea typeface="Poppins"/>
                <a:cs typeface="Poppins"/>
                <a:sym typeface="Poppins"/>
              </a:rPr>
              <a:t> un atelier </a:t>
            </a:r>
            <a:r>
              <a:rPr lang="en-US" sz="1450" i="0" u="none" strike="noStrike" cap="none" dirty="0" err="1">
                <a:solidFill>
                  <a:srgbClr val="052E45"/>
                </a:solidFill>
                <a:ea typeface="Poppins"/>
                <a:cs typeface="Poppins"/>
                <a:sym typeface="Poppins"/>
              </a:rPr>
              <a:t>consacré</a:t>
            </a:r>
            <a:r>
              <a:rPr lang="en-US" sz="1450" i="0" u="none" strike="noStrike" cap="none" dirty="0">
                <a:solidFill>
                  <a:srgbClr val="052E45"/>
                </a:solidFill>
                <a:ea typeface="Poppins"/>
                <a:cs typeface="Poppins"/>
                <a:sym typeface="Poppins"/>
              </a:rPr>
              <a:t> à la </a:t>
            </a:r>
            <a:r>
              <a:rPr lang="en-US" sz="1450" i="0" u="none" strike="noStrike" cap="none" dirty="0" err="1">
                <a:solidFill>
                  <a:srgbClr val="052E45"/>
                </a:solidFill>
                <a:ea typeface="Poppins"/>
                <a:cs typeface="Poppins"/>
                <a:sym typeface="Poppins"/>
              </a:rPr>
              <a:t>réparation</a:t>
            </a:r>
            <a:r>
              <a:rPr lang="en-US" sz="1450" i="0" u="none" strike="noStrike" cap="none" dirty="0">
                <a:solidFill>
                  <a:srgbClr val="052E45"/>
                </a:solidFill>
                <a:ea typeface="Poppins"/>
                <a:cs typeface="Poppins"/>
                <a:sym typeface="Poppins"/>
              </a:rPr>
              <a:t> </a:t>
            </a:r>
            <a:r>
              <a:rPr lang="en-US" sz="1450" i="0" u="none" strike="noStrike" cap="none" dirty="0" err="1">
                <a:solidFill>
                  <a:srgbClr val="052E45"/>
                </a:solidFill>
                <a:ea typeface="Poppins"/>
                <a:cs typeface="Poppins"/>
                <a:sym typeface="Poppins"/>
              </a:rPr>
              <a:t>d'objets</a:t>
            </a:r>
            <a:r>
              <a:rPr lang="en-US" sz="1450" i="0" u="none" strike="noStrike" cap="none" dirty="0">
                <a:solidFill>
                  <a:srgbClr val="052E45"/>
                </a:solidFill>
                <a:ea typeface="Poppins"/>
                <a:cs typeface="Poppins"/>
                <a:sym typeface="Poppins"/>
              </a:rPr>
              <a:t> et </a:t>
            </a:r>
            <a:r>
              <a:rPr lang="en-US" sz="1450" i="0" u="none" strike="noStrike" cap="none" dirty="0" err="1">
                <a:solidFill>
                  <a:srgbClr val="052E45"/>
                </a:solidFill>
                <a:ea typeface="Poppins"/>
                <a:cs typeface="Poppins"/>
                <a:sym typeface="Poppins"/>
              </a:rPr>
              <a:t>organisé</a:t>
            </a:r>
            <a:r>
              <a:rPr lang="en-US" sz="1450" i="0" u="none" strike="noStrike" cap="none" dirty="0">
                <a:solidFill>
                  <a:srgbClr val="052E45"/>
                </a:solidFill>
                <a:ea typeface="Poppins"/>
                <a:cs typeface="Poppins"/>
                <a:sym typeface="Poppins"/>
              </a:rPr>
              <a:t> à un </a:t>
            </a:r>
            <a:r>
              <a:rPr lang="en-US" sz="1450" i="0" u="none" strike="noStrike" cap="none" dirty="0" err="1">
                <a:solidFill>
                  <a:srgbClr val="052E45"/>
                </a:solidFill>
                <a:ea typeface="Poppins"/>
                <a:cs typeface="Poppins"/>
                <a:sym typeface="Poppins"/>
              </a:rPr>
              <a:t>niveau</a:t>
            </a:r>
            <a:r>
              <a:rPr lang="en-US" sz="1450" i="0" u="none" strike="noStrike" cap="none" dirty="0">
                <a:solidFill>
                  <a:srgbClr val="052E45"/>
                </a:solidFill>
                <a:ea typeface="Poppins"/>
                <a:cs typeface="Poppins"/>
                <a:sym typeface="Poppins"/>
              </a:rPr>
              <a:t> local grâce à des </a:t>
            </a:r>
            <a:r>
              <a:rPr lang="en-US" sz="1450" i="0" u="none" strike="noStrike" cap="none" dirty="0" err="1">
                <a:solidFill>
                  <a:srgbClr val="052E45"/>
                </a:solidFill>
                <a:ea typeface="Poppins"/>
                <a:cs typeface="Poppins"/>
                <a:sym typeface="Poppins"/>
              </a:rPr>
              <a:t>bénévoles</a:t>
            </a:r>
            <a:r>
              <a:rPr lang="en-US" sz="1450" i="0" u="none" strike="noStrike" cap="none" dirty="0">
                <a:solidFill>
                  <a:srgbClr val="052E45"/>
                </a:solidFill>
                <a:ea typeface="Poppins"/>
                <a:cs typeface="Poppins"/>
                <a:sym typeface="Poppins"/>
              </a:rPr>
              <a:t>, il y </a:t>
            </a:r>
            <a:r>
              <a:rPr lang="en-US" sz="1450" i="0" u="none" strike="noStrike" cap="none" dirty="0" err="1">
                <a:solidFill>
                  <a:srgbClr val="052E45"/>
                </a:solidFill>
                <a:ea typeface="Poppins"/>
                <a:cs typeface="Poppins"/>
                <a:sym typeface="Poppins"/>
              </a:rPr>
              <a:t>en</a:t>
            </a:r>
            <a:r>
              <a:rPr lang="en-US" sz="1450" i="0" u="none" strike="noStrike" cap="none" dirty="0">
                <a:solidFill>
                  <a:srgbClr val="052E45"/>
                </a:solidFill>
                <a:ea typeface="Poppins"/>
                <a:cs typeface="Poppins"/>
                <a:sym typeface="Poppins"/>
              </a:rPr>
              <a:t> a </a:t>
            </a:r>
            <a:r>
              <a:rPr lang="en-US" sz="1450" i="0" u="none" strike="noStrike" cap="none" dirty="0" err="1">
                <a:solidFill>
                  <a:srgbClr val="052E45"/>
                </a:solidFill>
                <a:ea typeface="Poppins"/>
                <a:cs typeface="Poppins"/>
                <a:sym typeface="Poppins"/>
              </a:rPr>
              <a:t>sûrement</a:t>
            </a:r>
            <a:r>
              <a:rPr lang="en-US" sz="1450" i="0" u="none" strike="noStrike" cap="none" dirty="0">
                <a:solidFill>
                  <a:srgbClr val="052E45"/>
                </a:solidFill>
                <a:ea typeface="Poppins"/>
                <a:cs typeface="Poppins"/>
                <a:sym typeface="Poppins"/>
              </a:rPr>
              <a:t> </a:t>
            </a:r>
            <a:r>
              <a:rPr lang="en-US" sz="1450" i="0" u="sng" strike="noStrike" cap="none" dirty="0">
                <a:solidFill>
                  <a:srgbClr val="052E45"/>
                </a:solidFill>
                <a:ea typeface="Poppins"/>
                <a:cs typeface="Poppins"/>
                <a:sym typeface="Poppins"/>
                <a:hlinkClick r:id="rId5">
                  <a:extLst>
                    <a:ext uri="{A12FA001-AC4F-418D-AE19-62706E023703}">
                      <ahyp:hlinkClr xmlns:ahyp="http://schemas.microsoft.com/office/drawing/2018/hyperlinkcolor" val="tx"/>
                    </a:ext>
                  </a:extLst>
                </a:hlinkClick>
              </a:rPr>
              <a:t>un près de chez vous</a:t>
            </a:r>
            <a:r>
              <a:rPr lang="en-US" sz="1450" i="0" u="none" strike="noStrike" cap="none" dirty="0">
                <a:solidFill>
                  <a:srgbClr val="052E45"/>
                </a:solidFill>
                <a:ea typeface="Poppins"/>
                <a:cs typeface="Poppins"/>
                <a:sym typeface="Poppins"/>
              </a:rPr>
              <a:t>. </a:t>
            </a:r>
            <a:endParaRPr lang="en-US" sz="1450" i="0" u="none" strike="noStrike" cap="none" dirty="0">
              <a:solidFill>
                <a:srgbClr val="052E45"/>
              </a:solidFill>
              <a:ea typeface="Poppins"/>
              <a:cs typeface="Poppins"/>
            </a:endParaRPr>
          </a:p>
          <a:p>
            <a:pPr marL="457200" marR="0" lvl="0" indent="0" algn="l" rtl="0">
              <a:lnSpc>
                <a:spcPct val="115000"/>
              </a:lnSpc>
              <a:spcBef>
                <a:spcPts val="1000"/>
              </a:spcBef>
              <a:spcAft>
                <a:spcPts val="1000"/>
              </a:spcAft>
              <a:buClr>
                <a:srgbClr val="000000"/>
              </a:buClr>
              <a:buSzPct val="137931"/>
              <a:buFont typeface="Arial"/>
              <a:buNone/>
            </a:pPr>
            <a:r>
              <a:rPr lang="en-US" sz="1450" b="1" i="0" u="none" strike="noStrike" cap="none" dirty="0">
                <a:solidFill>
                  <a:srgbClr val="052E45"/>
                </a:solidFill>
                <a:ea typeface="Poppins"/>
                <a:cs typeface="Poppins"/>
                <a:sym typeface="Poppins"/>
              </a:rPr>
              <a:t>Ou </a:t>
            </a:r>
            <a:r>
              <a:rPr lang="en-US" sz="1450" b="1" i="0" u="none" strike="noStrike" cap="none" dirty="0" err="1">
                <a:solidFill>
                  <a:srgbClr val="052E45"/>
                </a:solidFill>
                <a:ea typeface="Poppins"/>
                <a:cs typeface="Poppins"/>
                <a:sym typeface="Poppins"/>
              </a:rPr>
              <a:t>cherchez</a:t>
            </a:r>
            <a:r>
              <a:rPr lang="en-US" sz="1450" b="1" i="0" u="none" strike="noStrike" cap="none" dirty="0">
                <a:solidFill>
                  <a:srgbClr val="052E45"/>
                </a:solidFill>
                <a:ea typeface="Poppins"/>
                <a:cs typeface="Poppins"/>
                <a:sym typeface="Poppins"/>
              </a:rPr>
              <a:t> un </a:t>
            </a:r>
            <a:r>
              <a:rPr lang="en-US" sz="1450" b="1" i="0" u="none" strike="noStrike" cap="none" dirty="0" err="1">
                <a:solidFill>
                  <a:srgbClr val="052E45"/>
                </a:solidFill>
                <a:ea typeface="Poppins"/>
                <a:cs typeface="Poppins"/>
                <a:sym typeface="Poppins"/>
              </a:rPr>
              <a:t>professionnel</a:t>
            </a:r>
            <a:r>
              <a:rPr lang="en-US" sz="1450" b="1" i="0" u="none" strike="noStrike" cap="none" dirty="0">
                <a:solidFill>
                  <a:srgbClr val="052E45"/>
                </a:solidFill>
                <a:ea typeface="Poppins"/>
                <a:cs typeface="Poppins"/>
                <a:sym typeface="Poppins"/>
              </a:rPr>
              <a:t> pour vous </a:t>
            </a:r>
            <a:r>
              <a:rPr lang="en-US" sz="1450" b="1" i="0" u="none" strike="noStrike" cap="none" dirty="0" err="1">
                <a:solidFill>
                  <a:srgbClr val="052E45"/>
                </a:solidFill>
                <a:ea typeface="Poppins"/>
                <a:cs typeface="Poppins"/>
                <a:sym typeface="Poppins"/>
              </a:rPr>
              <a:t>accompagner</a:t>
            </a:r>
            <a:r>
              <a:rPr lang="en-US" sz="1450" i="0" u="none" strike="noStrike" cap="none" dirty="0">
                <a:solidFill>
                  <a:srgbClr val="052E45"/>
                </a:solidFill>
                <a:ea typeface="Poppins"/>
                <a:cs typeface="Poppins"/>
                <a:sym typeface="Poppins"/>
              </a:rPr>
              <a:t> sur des sites </a:t>
            </a:r>
            <a:r>
              <a:rPr lang="en-US" sz="1450" i="0" u="none" strike="noStrike" cap="none" dirty="0" err="1">
                <a:solidFill>
                  <a:srgbClr val="052E45"/>
                </a:solidFill>
                <a:ea typeface="Poppins"/>
                <a:cs typeface="Poppins"/>
                <a:sym typeface="Poppins"/>
              </a:rPr>
              <a:t>comme</a:t>
            </a:r>
            <a:r>
              <a:rPr lang="en-US" sz="1450" i="0" u="none" strike="noStrike" cap="none" dirty="0">
                <a:solidFill>
                  <a:srgbClr val="052E45"/>
                </a:solidFill>
                <a:ea typeface="Poppins"/>
                <a:cs typeface="Poppins"/>
                <a:sym typeface="Poppins"/>
              </a:rPr>
              <a:t> </a:t>
            </a:r>
            <a:r>
              <a:rPr lang="en-US" sz="1450" i="0" u="sng" strike="noStrike" cap="none" dirty="0">
                <a:solidFill>
                  <a:srgbClr val="052E45"/>
                </a:solidFill>
                <a:ea typeface="Poppins"/>
                <a:cs typeface="Poppins"/>
                <a:sym typeface="Poppins"/>
                <a:hlinkClick r:id="rId6">
                  <a:extLst>
                    <a:ext uri="{A12FA001-AC4F-418D-AE19-62706E023703}">
                      <ahyp:hlinkClr xmlns:ahyp="http://schemas.microsoft.com/office/drawing/2018/hyperlinkcolor" val="tx"/>
                    </a:ext>
                  </a:extLst>
                </a:hlinkClick>
              </a:rPr>
              <a:t>https://longuevieauxobjets.gouv.fr/</a:t>
            </a:r>
            <a:r>
              <a:rPr lang="en-US" sz="1450" i="0" u="none" strike="noStrike" cap="none" dirty="0">
                <a:solidFill>
                  <a:srgbClr val="052E45"/>
                </a:solidFill>
                <a:ea typeface="Poppins"/>
                <a:cs typeface="Poppins"/>
                <a:sym typeface="Poppins"/>
              </a:rPr>
              <a:t> </a:t>
            </a:r>
            <a:r>
              <a:rPr lang="en-US" sz="1450" i="0" u="none" strike="noStrike" cap="none" dirty="0" err="1">
                <a:solidFill>
                  <a:srgbClr val="052E45"/>
                </a:solidFill>
                <a:ea typeface="Poppins"/>
                <a:cs typeface="Poppins"/>
                <a:sym typeface="Poppins"/>
              </a:rPr>
              <a:t>ou</a:t>
            </a:r>
            <a:r>
              <a:rPr lang="en-US" sz="1450" i="0" u="none" strike="noStrike" cap="none" dirty="0">
                <a:solidFill>
                  <a:srgbClr val="052E45"/>
                </a:solidFill>
                <a:ea typeface="Poppins"/>
                <a:cs typeface="Poppins"/>
                <a:sym typeface="Poppins"/>
              </a:rPr>
              <a:t> </a:t>
            </a:r>
            <a:r>
              <a:rPr lang="en-US" sz="1450" b="1" i="0" u="none" strike="noStrike" cap="none" dirty="0">
                <a:solidFill>
                  <a:srgbClr val="052E45"/>
                </a:solidFill>
                <a:ea typeface="Poppins"/>
                <a:cs typeface="Poppins"/>
                <a:sym typeface="Poppins"/>
              </a:rPr>
              <a:t>label Quali </a:t>
            </a:r>
            <a:r>
              <a:rPr lang="en-US" sz="1450" b="1" i="0" u="none" strike="noStrike" cap="none" dirty="0" err="1">
                <a:solidFill>
                  <a:srgbClr val="052E45"/>
                </a:solidFill>
                <a:ea typeface="Poppins"/>
                <a:cs typeface="Poppins"/>
                <a:sym typeface="Poppins"/>
              </a:rPr>
              <a:t>Repar</a:t>
            </a:r>
            <a:r>
              <a:rPr lang="en-US" sz="1450" i="0" u="none" strike="noStrike" cap="none" dirty="0">
                <a:solidFill>
                  <a:srgbClr val="052E45"/>
                </a:solidFill>
                <a:ea typeface="Poppins"/>
                <a:cs typeface="Poppins"/>
                <a:sym typeface="Poppins"/>
              </a:rPr>
              <a:t> </a:t>
            </a:r>
            <a:r>
              <a:rPr lang="en-US" sz="1450" i="0" u="sng" strike="noStrike" cap="none" dirty="0">
                <a:solidFill>
                  <a:srgbClr val="052E45"/>
                </a:solidFill>
                <a:ea typeface="Poppins"/>
                <a:cs typeface="Poppins"/>
                <a:sym typeface="Poppins"/>
                <a:hlinkClick r:id="rId7">
                  <a:extLst>
                    <a:ext uri="{A12FA001-AC4F-418D-AE19-62706E023703}">
                      <ahyp:hlinkClr xmlns:ahyp="http://schemas.microsoft.com/office/drawing/2018/hyperlinkcolor" val="tx"/>
                    </a:ext>
                  </a:extLst>
                </a:hlinkClick>
              </a:rPr>
              <a:t>https://www.label-qualirepar.fr/vous-etes-labellise/#annuaires</a:t>
            </a:r>
            <a:r>
              <a:rPr lang="en-US" sz="1450" i="0" u="sng" strike="noStrike" cap="none" dirty="0">
                <a:solidFill>
                  <a:srgbClr val="052E45"/>
                </a:solidFill>
                <a:ea typeface="Poppins"/>
                <a:cs typeface="Poppins"/>
                <a:sym typeface="Poppins"/>
              </a:rPr>
              <a:t> </a:t>
            </a:r>
            <a:endParaRPr lang="en-US" sz="1450" i="0" u="none" strike="noStrike" cap="none" dirty="0">
              <a:solidFill>
                <a:srgbClr val="052E45"/>
              </a:solidFill>
              <a:highlight>
                <a:srgbClr val="006D90"/>
              </a:highlight>
              <a:ea typeface="Poppins"/>
              <a:cs typeface="Poppins"/>
              <a:sym typeface="Poppins"/>
            </a:endParaRPr>
          </a:p>
        </p:txBody>
      </p:sp>
      <p:sp>
        <p:nvSpPr>
          <p:cNvPr id="758" name="Google Shape;758;p61"/>
          <p:cNvSpPr txBox="1"/>
          <p:nvPr/>
        </p:nvSpPr>
        <p:spPr>
          <a:xfrm>
            <a:off x="502975" y="356700"/>
            <a:ext cx="7299000" cy="10389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Arial"/>
              <a:buNone/>
            </a:pPr>
            <a:r>
              <a:rPr lang="en-US" sz="2200" b="1" i="0" u="none" strike="noStrike" cap="none">
                <a:solidFill>
                  <a:srgbClr val="052E45"/>
                </a:solidFill>
                <a:latin typeface="Poppins"/>
                <a:ea typeface="Poppins"/>
                <a:cs typeface="Poppins"/>
                <a:sym typeface="Poppins"/>
              </a:rPr>
              <a:t>Bonnes pratiques selon l’évaluation de son équipement</a:t>
            </a:r>
            <a:endParaRPr sz="2200" b="1" i="0" u="none" strike="noStrike" cap="none">
              <a:solidFill>
                <a:srgbClr val="052E45"/>
              </a:solidFill>
              <a:latin typeface="Poppins"/>
              <a:ea typeface="Poppins"/>
              <a:cs typeface="Poppins"/>
              <a:sym typeface="Poppin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62"/>
          <p:cNvSpPr txBox="1"/>
          <p:nvPr/>
        </p:nvSpPr>
        <p:spPr>
          <a:xfrm>
            <a:off x="504914" y="1391981"/>
            <a:ext cx="7813195" cy="3409200"/>
          </a:xfrm>
          <a:prstGeom prst="rect">
            <a:avLst/>
          </a:prstGeom>
          <a:noFill/>
          <a:ln>
            <a:noFill/>
          </a:ln>
        </p:spPr>
        <p:txBody>
          <a:bodyPr spcFirstLastPara="1" wrap="square" lIns="91425" tIns="45700" rIns="91425" bIns="45700" anchor="t" anchorCtr="0">
            <a:normAutofit/>
          </a:bodyPr>
          <a:lstStyle/>
          <a:p>
            <a:pPr marL="0" marR="0" lvl="0" indent="269875" algn="l" rtl="0">
              <a:lnSpc>
                <a:spcPct val="115000"/>
              </a:lnSpc>
              <a:spcBef>
                <a:spcPts val="0"/>
              </a:spcBef>
              <a:spcAft>
                <a:spcPts val="0"/>
              </a:spcAft>
              <a:buClr>
                <a:schemeClr val="dk1"/>
              </a:buClr>
              <a:buSzPts val="1100"/>
              <a:buFont typeface="Arial"/>
              <a:buNone/>
            </a:pPr>
            <a:r>
              <a:rPr lang="en-US" sz="2000" b="1" i="0" u="none" strike="noStrike" cap="none" dirty="0">
                <a:solidFill>
                  <a:srgbClr val="E7639B"/>
                </a:solidFill>
                <a:latin typeface="Poppins"/>
                <a:ea typeface="Poppins"/>
                <a:cs typeface="Poppins"/>
                <a:sym typeface="Poppins"/>
              </a:rPr>
              <a:t>3# </a:t>
            </a:r>
            <a:r>
              <a:rPr lang="en-US" sz="2000" b="1" i="0" u="none" strike="noStrike" cap="none" dirty="0" err="1">
                <a:solidFill>
                  <a:srgbClr val="E7639B"/>
                </a:solidFill>
                <a:latin typeface="Poppins"/>
                <a:ea typeface="Poppins"/>
                <a:cs typeface="Poppins"/>
                <a:sym typeface="Poppins"/>
              </a:rPr>
              <a:t>Favoriser</a:t>
            </a:r>
            <a:r>
              <a:rPr lang="en-US" sz="2000" b="1" i="0" u="none" strike="noStrike" cap="none" dirty="0">
                <a:solidFill>
                  <a:srgbClr val="E7639B"/>
                </a:solidFill>
                <a:latin typeface="Poppins"/>
                <a:ea typeface="Poppins"/>
                <a:cs typeface="Poppins"/>
                <a:sym typeface="Poppins"/>
              </a:rPr>
              <a:t> le </a:t>
            </a:r>
            <a:r>
              <a:rPr lang="en-US" sz="2000" b="1" i="0" u="none" strike="noStrike" cap="none" dirty="0" err="1">
                <a:solidFill>
                  <a:srgbClr val="E7639B"/>
                </a:solidFill>
                <a:latin typeface="Poppins"/>
                <a:ea typeface="Poppins"/>
                <a:cs typeface="Poppins"/>
                <a:sym typeface="Poppins"/>
              </a:rPr>
              <a:t>réemploi</a:t>
            </a:r>
            <a:endParaRPr lang="en-US" sz="2000" b="1" i="0" u="none" strike="noStrike" cap="none" dirty="0">
              <a:solidFill>
                <a:srgbClr val="E7639B"/>
              </a:solidFill>
              <a:latin typeface="Poppins"/>
              <a:ea typeface="Poppins"/>
              <a:cs typeface="Poppins"/>
            </a:endParaRPr>
          </a:p>
          <a:p>
            <a:pPr marL="457200" marR="0" lvl="0" indent="0" algn="l" rtl="0">
              <a:lnSpc>
                <a:spcPct val="115000"/>
              </a:lnSpc>
              <a:spcBef>
                <a:spcPts val="1000"/>
              </a:spcBef>
              <a:spcAft>
                <a:spcPts val="0"/>
              </a:spcAft>
              <a:buClr>
                <a:srgbClr val="000000"/>
              </a:buClr>
              <a:buSzPts val="2000"/>
              <a:buFont typeface="Arial"/>
              <a:buNone/>
            </a:pPr>
            <a:r>
              <a:rPr lang="en-US" sz="1300" b="1" i="0" u="none" strike="noStrike" cap="none" dirty="0" err="1">
                <a:solidFill>
                  <a:srgbClr val="052E45"/>
                </a:solidFill>
                <a:ea typeface="Poppins"/>
                <a:cs typeface="Poppins"/>
                <a:sym typeface="Poppins"/>
              </a:rPr>
              <a:t>Votre</a:t>
            </a:r>
            <a:r>
              <a:rPr lang="en-US" sz="1300" b="1" i="0" u="none" strike="noStrike" cap="none" dirty="0">
                <a:solidFill>
                  <a:srgbClr val="052E45"/>
                </a:solidFill>
                <a:ea typeface="Poppins"/>
                <a:cs typeface="Poppins"/>
                <a:sym typeface="Poppins"/>
              </a:rPr>
              <a:t> matériel est encore </a:t>
            </a:r>
            <a:r>
              <a:rPr lang="en-US" sz="1300" b="1" i="0" u="none" strike="noStrike" cap="none" dirty="0" err="1">
                <a:solidFill>
                  <a:srgbClr val="052E45"/>
                </a:solidFill>
                <a:ea typeface="Poppins"/>
                <a:cs typeface="Poppins"/>
                <a:sym typeface="Poppins"/>
              </a:rPr>
              <a:t>fonctionnel</a:t>
            </a:r>
            <a:r>
              <a:rPr lang="en-US" sz="1300" b="1" i="0" u="none" strike="noStrike" cap="none" dirty="0">
                <a:solidFill>
                  <a:srgbClr val="052E45"/>
                </a:solidFill>
                <a:ea typeface="Poppins"/>
                <a:cs typeface="Poppins"/>
                <a:sym typeface="Poppins"/>
              </a:rPr>
              <a:t> </a:t>
            </a:r>
            <a:r>
              <a:rPr lang="en-US" sz="1300" b="1" i="0" u="none" strike="noStrike" cap="none" dirty="0" err="1">
                <a:solidFill>
                  <a:srgbClr val="052E45"/>
                </a:solidFill>
                <a:ea typeface="Poppins"/>
                <a:cs typeface="Poppins"/>
                <a:sym typeface="Poppins"/>
              </a:rPr>
              <a:t>mais</a:t>
            </a:r>
            <a:r>
              <a:rPr lang="en-US" sz="1300" b="1" i="0" u="none" strike="noStrike" cap="none" dirty="0">
                <a:solidFill>
                  <a:srgbClr val="052E45"/>
                </a:solidFill>
                <a:ea typeface="Poppins"/>
                <a:cs typeface="Poppins"/>
                <a:sym typeface="Poppins"/>
              </a:rPr>
              <a:t> il ne correspond </a:t>
            </a:r>
            <a:r>
              <a:rPr lang="en-US" sz="1300" b="1" i="0" u="none" strike="noStrike" cap="none" dirty="0" err="1">
                <a:solidFill>
                  <a:srgbClr val="052E45"/>
                </a:solidFill>
                <a:ea typeface="Poppins"/>
                <a:cs typeface="Poppins"/>
                <a:sym typeface="Poppins"/>
              </a:rPr>
              <a:t>peut-être</a:t>
            </a:r>
            <a:r>
              <a:rPr lang="en-US" sz="1300" b="1" i="0" u="none" strike="noStrike" cap="none" dirty="0">
                <a:solidFill>
                  <a:srgbClr val="052E45"/>
                </a:solidFill>
                <a:ea typeface="Poppins"/>
                <a:cs typeface="Poppins"/>
                <a:sym typeface="Poppins"/>
              </a:rPr>
              <a:t> plus à </a:t>
            </a:r>
            <a:r>
              <a:rPr lang="en-US" sz="1300" b="1" i="0" u="none" strike="noStrike" cap="none" dirty="0" err="1">
                <a:solidFill>
                  <a:srgbClr val="052E45"/>
                </a:solidFill>
                <a:ea typeface="Poppins"/>
                <a:cs typeface="Poppins"/>
                <a:sym typeface="Poppins"/>
              </a:rPr>
              <a:t>vos</a:t>
            </a:r>
            <a:r>
              <a:rPr lang="en-US" sz="1300" b="1" i="0" u="none" strike="noStrike" cap="none" dirty="0">
                <a:solidFill>
                  <a:srgbClr val="052E45"/>
                </a:solidFill>
                <a:ea typeface="Poppins"/>
                <a:cs typeface="Poppins"/>
                <a:sym typeface="Poppins"/>
              </a:rPr>
              <a:t> </a:t>
            </a:r>
            <a:r>
              <a:rPr lang="en-US" sz="1300" b="1" i="0" u="none" strike="noStrike" cap="none" dirty="0" err="1">
                <a:solidFill>
                  <a:srgbClr val="052E45"/>
                </a:solidFill>
                <a:ea typeface="Poppins"/>
                <a:cs typeface="Poppins"/>
                <a:sym typeface="Poppins"/>
              </a:rPr>
              <a:t>besoins</a:t>
            </a:r>
            <a:r>
              <a:rPr lang="en-US" sz="1300" b="1" i="0" u="none" strike="noStrike" cap="none" dirty="0">
                <a:solidFill>
                  <a:srgbClr val="052E45"/>
                </a:solidFill>
                <a:ea typeface="Poppins"/>
                <a:cs typeface="Poppins"/>
                <a:sym typeface="Poppins"/>
              </a:rPr>
              <a:t>. Il </a:t>
            </a:r>
            <a:r>
              <a:rPr lang="en-US" sz="1300" b="1" i="0" u="none" strike="noStrike" cap="none" dirty="0" err="1">
                <a:solidFill>
                  <a:srgbClr val="052E45"/>
                </a:solidFill>
                <a:ea typeface="Poppins"/>
                <a:cs typeface="Poppins"/>
                <a:sym typeface="Poppins"/>
              </a:rPr>
              <a:t>peut</a:t>
            </a:r>
            <a:r>
              <a:rPr lang="en-US" sz="1300" b="1" i="0" u="none" strike="noStrike" cap="none" dirty="0">
                <a:solidFill>
                  <a:srgbClr val="052E45"/>
                </a:solidFill>
                <a:ea typeface="Poppins"/>
                <a:cs typeface="Poppins"/>
                <a:sym typeface="Poppins"/>
              </a:rPr>
              <a:t> encore </a:t>
            </a:r>
            <a:r>
              <a:rPr lang="en-US" sz="1300" b="1" i="0" u="none" strike="noStrike" cap="none" dirty="0" err="1">
                <a:solidFill>
                  <a:srgbClr val="052E45"/>
                </a:solidFill>
                <a:ea typeface="Poppins"/>
                <a:cs typeface="Poppins"/>
                <a:sym typeface="Poppins"/>
              </a:rPr>
              <a:t>servir</a:t>
            </a:r>
            <a:r>
              <a:rPr lang="en-US" sz="1300" b="1" i="0" u="none" strike="noStrike" cap="none" dirty="0">
                <a:solidFill>
                  <a:srgbClr val="052E45"/>
                </a:solidFill>
                <a:ea typeface="Poppins"/>
                <a:cs typeface="Poppins"/>
                <a:sym typeface="Poppins"/>
              </a:rPr>
              <a:t> à </a:t>
            </a:r>
            <a:r>
              <a:rPr lang="en-US" sz="1300" b="1" i="0" u="none" strike="noStrike" cap="none" dirty="0" err="1">
                <a:solidFill>
                  <a:srgbClr val="052E45"/>
                </a:solidFill>
                <a:ea typeface="Poppins"/>
                <a:cs typeface="Poppins"/>
                <a:sym typeface="Poppins"/>
              </a:rPr>
              <a:t>quelqu’un</a:t>
            </a:r>
            <a:r>
              <a:rPr lang="en-US" sz="1300" b="1" i="0" u="none" strike="noStrike" cap="none" dirty="0">
                <a:solidFill>
                  <a:srgbClr val="052E45"/>
                </a:solidFill>
                <a:ea typeface="Poppins"/>
                <a:cs typeface="Poppins"/>
                <a:sym typeface="Poppins"/>
              </a:rPr>
              <a:t> qui a des </a:t>
            </a:r>
            <a:r>
              <a:rPr lang="en-US" sz="1300" b="1" i="0" u="none" strike="noStrike" cap="none" dirty="0" err="1">
                <a:solidFill>
                  <a:srgbClr val="052E45"/>
                </a:solidFill>
                <a:ea typeface="Poppins"/>
                <a:cs typeface="Poppins"/>
                <a:sym typeface="Poppins"/>
              </a:rPr>
              <a:t>attentes</a:t>
            </a:r>
            <a:r>
              <a:rPr lang="en-US" sz="1300" b="1" i="0" u="none" strike="noStrike" cap="none" dirty="0">
                <a:solidFill>
                  <a:srgbClr val="052E45"/>
                </a:solidFill>
                <a:ea typeface="Poppins"/>
                <a:cs typeface="Poppins"/>
                <a:sym typeface="Poppins"/>
              </a:rPr>
              <a:t> </a:t>
            </a:r>
            <a:r>
              <a:rPr lang="en-US" sz="1300" b="1" i="0" u="none" strike="noStrike" cap="none" dirty="0" err="1">
                <a:solidFill>
                  <a:srgbClr val="052E45"/>
                </a:solidFill>
                <a:ea typeface="Poppins"/>
                <a:cs typeface="Poppins"/>
                <a:sym typeface="Poppins"/>
              </a:rPr>
              <a:t>différentes</a:t>
            </a:r>
            <a:r>
              <a:rPr lang="en-US" sz="1300" i="0" u="none" strike="noStrike" cap="none" dirty="0">
                <a:solidFill>
                  <a:srgbClr val="052E45"/>
                </a:solidFill>
                <a:ea typeface="Poppins"/>
                <a:cs typeface="Poppins"/>
                <a:sym typeface="Poppins"/>
              </a:rPr>
              <a:t> </a:t>
            </a:r>
            <a:r>
              <a:rPr lang="en-US" sz="1300" i="0" u="none" strike="noStrike" cap="none" dirty="0" err="1">
                <a:solidFill>
                  <a:srgbClr val="052E45"/>
                </a:solidFill>
                <a:ea typeface="Poppins"/>
                <a:cs typeface="Poppins"/>
                <a:sym typeface="Poppins"/>
              </a:rPr>
              <a:t>ou</a:t>
            </a:r>
            <a:r>
              <a:rPr lang="en-US" sz="1300" i="0" u="none" strike="noStrike" cap="none" dirty="0">
                <a:solidFill>
                  <a:srgbClr val="052E45"/>
                </a:solidFill>
                <a:ea typeface="Poppins"/>
                <a:cs typeface="Poppins"/>
                <a:sym typeface="Poppins"/>
              </a:rPr>
              <a:t> bien pour </a:t>
            </a:r>
            <a:r>
              <a:rPr lang="en-US" sz="1300" i="0" u="none" strike="noStrike" cap="none" dirty="0" err="1">
                <a:solidFill>
                  <a:srgbClr val="052E45"/>
                </a:solidFill>
                <a:ea typeface="Poppins"/>
                <a:cs typeface="Poppins"/>
                <a:sym typeface="Poppins"/>
              </a:rPr>
              <a:t>d’autres</a:t>
            </a:r>
            <a:r>
              <a:rPr lang="en-US" sz="1300" i="0" u="none" strike="noStrike" cap="none" dirty="0">
                <a:solidFill>
                  <a:srgbClr val="052E45"/>
                </a:solidFill>
                <a:ea typeface="Poppins"/>
                <a:cs typeface="Poppins"/>
                <a:sym typeface="Poppins"/>
              </a:rPr>
              <a:t> </a:t>
            </a:r>
            <a:r>
              <a:rPr lang="en-US" sz="1300" i="0" u="none" strike="noStrike" cap="none" dirty="0" err="1">
                <a:solidFill>
                  <a:srgbClr val="052E45"/>
                </a:solidFill>
                <a:ea typeface="Poppins"/>
                <a:cs typeface="Poppins"/>
                <a:sym typeface="Poppins"/>
              </a:rPr>
              <a:t>utilisations</a:t>
            </a:r>
            <a:r>
              <a:rPr lang="en-US" sz="1300" i="0" u="none" strike="noStrike" cap="none" dirty="0">
                <a:solidFill>
                  <a:srgbClr val="052E45"/>
                </a:solidFill>
                <a:ea typeface="Poppins"/>
                <a:cs typeface="Poppins"/>
                <a:sym typeface="Poppins"/>
              </a:rPr>
              <a:t> </a:t>
            </a:r>
            <a:r>
              <a:rPr lang="en-US" sz="1300" i="0" u="none" strike="noStrike" cap="none" dirty="0" err="1">
                <a:solidFill>
                  <a:srgbClr val="052E45"/>
                </a:solidFill>
                <a:ea typeface="Poppins"/>
                <a:cs typeface="Poppins"/>
                <a:sym typeface="Poppins"/>
              </a:rPr>
              <a:t>moins</a:t>
            </a:r>
            <a:r>
              <a:rPr lang="en-US" sz="1300" i="0" u="none" strike="noStrike" cap="none" dirty="0">
                <a:solidFill>
                  <a:srgbClr val="052E45"/>
                </a:solidFill>
                <a:ea typeface="Poppins"/>
                <a:cs typeface="Poppins"/>
                <a:sym typeface="Poppins"/>
              </a:rPr>
              <a:t> </a:t>
            </a:r>
            <a:r>
              <a:rPr lang="en-US" sz="1300" i="0" u="none" strike="noStrike" cap="none" dirty="0" err="1">
                <a:solidFill>
                  <a:srgbClr val="052E45"/>
                </a:solidFill>
                <a:ea typeface="Poppins"/>
                <a:cs typeface="Poppins"/>
                <a:sym typeface="Poppins"/>
              </a:rPr>
              <a:t>demandeuses</a:t>
            </a:r>
            <a:r>
              <a:rPr lang="en-US" sz="1300" i="0" u="none" strike="noStrike" cap="none" dirty="0">
                <a:solidFill>
                  <a:srgbClr val="052E45"/>
                </a:solidFill>
                <a:ea typeface="Poppins"/>
                <a:cs typeface="Poppins"/>
                <a:sym typeface="Poppins"/>
              </a:rPr>
              <a:t> </a:t>
            </a:r>
            <a:r>
              <a:rPr lang="en-US" sz="1300" i="0" u="none" strike="noStrike" cap="none" dirty="0" err="1">
                <a:solidFill>
                  <a:srgbClr val="052E45"/>
                </a:solidFill>
                <a:ea typeface="Poppins"/>
                <a:cs typeface="Poppins"/>
                <a:sym typeface="Poppins"/>
              </a:rPr>
              <a:t>en</a:t>
            </a:r>
            <a:r>
              <a:rPr lang="en-US" sz="1300" i="0" u="none" strike="noStrike" cap="none" dirty="0">
                <a:solidFill>
                  <a:srgbClr val="052E45"/>
                </a:solidFill>
                <a:ea typeface="Poppins"/>
                <a:cs typeface="Poppins"/>
                <a:sym typeface="Poppins"/>
              </a:rPr>
              <a:t> </a:t>
            </a:r>
            <a:r>
              <a:rPr lang="en-US" sz="1300" i="0" u="none" strike="noStrike" cap="none" dirty="0" err="1">
                <a:solidFill>
                  <a:srgbClr val="052E45"/>
                </a:solidFill>
                <a:ea typeface="Poppins"/>
                <a:cs typeface="Poppins"/>
                <a:sym typeface="Poppins"/>
              </a:rPr>
              <a:t>ressources</a:t>
            </a:r>
            <a:r>
              <a:rPr lang="en-US" sz="1300" i="0" u="none" strike="noStrike" cap="none" dirty="0">
                <a:solidFill>
                  <a:srgbClr val="052E45"/>
                </a:solidFill>
                <a:ea typeface="Poppins"/>
                <a:cs typeface="Poppins"/>
                <a:sym typeface="Poppins"/>
              </a:rPr>
              <a:t>.</a:t>
            </a:r>
            <a:endParaRPr lang="en-US" sz="1300" i="0" u="none" strike="noStrike" cap="none" dirty="0">
              <a:solidFill>
                <a:srgbClr val="052E45"/>
              </a:solidFill>
              <a:ea typeface="Poppins"/>
              <a:cs typeface="Poppins"/>
            </a:endParaRPr>
          </a:p>
          <a:p>
            <a:pPr marL="457200" algn="just">
              <a:lnSpc>
                <a:spcPct val="115000"/>
              </a:lnSpc>
              <a:buSzPts val="2000"/>
            </a:pPr>
            <a:endParaRPr lang="en-US" sz="1300" dirty="0">
              <a:solidFill>
                <a:srgbClr val="052E45"/>
              </a:solidFill>
              <a:ea typeface="Poppins"/>
              <a:cs typeface="Poppins"/>
            </a:endParaRPr>
          </a:p>
          <a:p>
            <a:pPr marL="457200" marR="0" lvl="0" indent="0" algn="just">
              <a:lnSpc>
                <a:spcPct val="114999"/>
              </a:lnSpc>
              <a:spcBef>
                <a:spcPts val="0"/>
              </a:spcBef>
              <a:spcAft>
                <a:spcPts val="0"/>
              </a:spcAft>
              <a:buSzPts val="2000"/>
              <a:buFont typeface="Arial"/>
              <a:buNone/>
            </a:pPr>
            <a:r>
              <a:rPr lang="en-US" sz="1300" dirty="0">
                <a:solidFill>
                  <a:srgbClr val="052E45"/>
                </a:solidFill>
                <a:ea typeface="Poppins"/>
                <a:cs typeface="Poppins"/>
                <a:sym typeface="Poppins"/>
              </a:rPr>
              <a:t>Une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fois</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que</a:t>
            </a:r>
            <a:r>
              <a:rPr lang="en-US" sz="1300" i="0" u="none" strike="noStrike" cap="none" dirty="0">
                <a:solidFill>
                  <a:srgbClr val="052E45"/>
                </a:solidFill>
                <a:ea typeface="Poppins"/>
                <a:cs typeface="Poppins"/>
                <a:sym typeface="Poppins"/>
              </a:rPr>
              <a:t> vous </a:t>
            </a:r>
            <a:r>
              <a:rPr lang="en-US" sz="1300" i="0" u="none" strike="noStrike" cap="none" err="1">
                <a:solidFill>
                  <a:srgbClr val="052E45"/>
                </a:solidFill>
                <a:ea typeface="Poppins"/>
                <a:cs typeface="Poppins"/>
                <a:sym typeface="Poppins"/>
              </a:rPr>
              <a:t>avez</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récupéré</a:t>
            </a:r>
            <a:r>
              <a:rPr lang="en-US" sz="1300" i="0" u="none" strike="noStrike" cap="none" dirty="0">
                <a:solidFill>
                  <a:srgbClr val="052E45"/>
                </a:solidFill>
                <a:ea typeface="Poppins"/>
                <a:cs typeface="Poppins"/>
                <a:sym typeface="Poppins"/>
              </a:rPr>
              <a:t> et </a:t>
            </a:r>
            <a:r>
              <a:rPr lang="en-US" sz="1300" i="0" u="none" strike="noStrike" cap="none" err="1">
                <a:solidFill>
                  <a:srgbClr val="052E45"/>
                </a:solidFill>
                <a:ea typeface="Poppins"/>
                <a:cs typeface="Poppins"/>
                <a:sym typeface="Poppins"/>
              </a:rPr>
              <a:t>supprimé</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vos</a:t>
            </a:r>
            <a:r>
              <a:rPr lang="en-US" sz="1300" i="0" u="none" strike="noStrike" cap="none" dirty="0">
                <a:solidFill>
                  <a:srgbClr val="052E45"/>
                </a:solidFill>
                <a:ea typeface="Poppins"/>
                <a:cs typeface="Poppins"/>
                <a:sym typeface="Poppins"/>
              </a:rPr>
              <a:t> données, vous </a:t>
            </a:r>
            <a:r>
              <a:rPr lang="en-US" sz="1300" i="0" u="none" strike="noStrike" cap="none" err="1">
                <a:solidFill>
                  <a:srgbClr val="052E45"/>
                </a:solidFill>
                <a:ea typeface="Poppins"/>
                <a:cs typeface="Poppins"/>
                <a:sym typeface="Poppins"/>
              </a:rPr>
              <a:t>pouvez</a:t>
            </a:r>
            <a:r>
              <a:rPr lang="en-US" sz="1300" i="0" u="none" strike="noStrike" cap="none" dirty="0">
                <a:solidFill>
                  <a:srgbClr val="052E45"/>
                </a:solidFill>
                <a:ea typeface="Poppins"/>
                <a:cs typeface="Poppins"/>
                <a:sym typeface="Poppins"/>
              </a:rPr>
              <a:t> faire don de </a:t>
            </a:r>
            <a:r>
              <a:rPr lang="en-US" sz="1300" i="0" u="none" strike="noStrike" cap="none" err="1">
                <a:solidFill>
                  <a:srgbClr val="052E45"/>
                </a:solidFill>
                <a:ea typeface="Poppins"/>
                <a:cs typeface="Poppins"/>
                <a:sym typeface="Poppins"/>
              </a:rPr>
              <a:t>votre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appareil</a:t>
            </a:r>
            <a:r>
              <a:rPr lang="en-US" sz="1300" i="0" u="none" strike="noStrike" cap="none" dirty="0">
                <a:solidFill>
                  <a:srgbClr val="052E45"/>
                </a:solidFill>
                <a:ea typeface="Poppins"/>
                <a:cs typeface="Poppins"/>
                <a:sym typeface="Poppins"/>
              </a:rPr>
              <a:t> à un </a:t>
            </a:r>
            <a:r>
              <a:rPr lang="en-US" sz="1300" i="0" u="none" strike="noStrike" cap="none" err="1">
                <a:solidFill>
                  <a:srgbClr val="052E45"/>
                </a:solidFill>
                <a:ea typeface="Poppins"/>
                <a:cs typeface="Poppins"/>
                <a:sym typeface="Poppins"/>
              </a:rPr>
              <a:t>proche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une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connaissance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ou</a:t>
            </a:r>
            <a:r>
              <a:rPr lang="en-US" sz="1300" i="0" u="none" strike="noStrike" cap="none" dirty="0">
                <a:solidFill>
                  <a:srgbClr val="052E45"/>
                </a:solidFill>
                <a:ea typeface="Poppins"/>
                <a:cs typeface="Poppins"/>
                <a:sym typeface="Poppins"/>
              </a:rPr>
              <a:t> bien le </a:t>
            </a:r>
            <a:r>
              <a:rPr lang="en-US" sz="1300" i="0" u="none" strike="noStrike" cap="none" err="1">
                <a:solidFill>
                  <a:srgbClr val="052E45"/>
                </a:solidFill>
                <a:ea typeface="Poppins"/>
                <a:cs typeface="Poppins"/>
                <a:sym typeface="Poppins"/>
              </a:rPr>
              <a:t>revendre</a:t>
            </a:r>
            <a:r>
              <a:rPr lang="en-US" sz="1300" i="0" u="none" strike="noStrike" cap="none" dirty="0">
                <a:solidFill>
                  <a:srgbClr val="052E45"/>
                </a:solidFill>
                <a:ea typeface="Poppins"/>
                <a:cs typeface="Poppins"/>
                <a:sym typeface="Poppins"/>
              </a:rPr>
              <a:t> sur </a:t>
            </a:r>
            <a:r>
              <a:rPr lang="en-US" sz="1300" i="0" u="none" strike="noStrike" cap="none" err="1">
                <a:solidFill>
                  <a:srgbClr val="052E45"/>
                </a:solidFill>
                <a:ea typeface="Poppins"/>
                <a:cs typeface="Poppins"/>
                <a:sym typeface="Poppins"/>
              </a:rPr>
              <a:t>une</a:t>
            </a:r>
            <a:r>
              <a:rPr lang="en-US" sz="1300" i="0" u="none" strike="noStrike" cap="none" dirty="0">
                <a:solidFill>
                  <a:srgbClr val="052E45"/>
                </a:solidFill>
                <a:ea typeface="Poppins"/>
                <a:cs typeface="Poppins"/>
                <a:sym typeface="Poppins"/>
              </a:rPr>
              <a:t> place de </a:t>
            </a:r>
            <a:r>
              <a:rPr lang="en-US" sz="1300" i="0" u="none" strike="noStrike" cap="none" err="1">
                <a:solidFill>
                  <a:srgbClr val="052E45"/>
                </a:solidFill>
                <a:ea typeface="Poppins"/>
                <a:cs typeface="Poppins"/>
                <a:sym typeface="Poppins"/>
              </a:rPr>
              <a:t>marché</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en</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ligne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ou</a:t>
            </a:r>
            <a:r>
              <a:rPr lang="en-US" sz="1300" i="0" u="none" strike="noStrike" cap="none" dirty="0">
                <a:solidFill>
                  <a:srgbClr val="052E45"/>
                </a:solidFill>
                <a:ea typeface="Poppins"/>
                <a:cs typeface="Poppins"/>
                <a:sym typeface="Poppins"/>
              </a:rPr>
              <a:t> encore chez un </a:t>
            </a:r>
            <a:r>
              <a:rPr lang="en-US" sz="1300" i="0" u="none" strike="noStrike" cap="none" err="1">
                <a:solidFill>
                  <a:srgbClr val="052E45"/>
                </a:solidFill>
                <a:ea typeface="Poppins"/>
                <a:cs typeface="Poppins"/>
                <a:sym typeface="Poppins"/>
              </a:rPr>
              <a:t>professionnel</a:t>
            </a:r>
            <a:r>
              <a:rPr lang="en-US" sz="1300" i="0" u="none" strike="noStrike" cap="none" dirty="0">
                <a:solidFill>
                  <a:srgbClr val="052E45"/>
                </a:solidFill>
                <a:ea typeface="Poppins"/>
                <a:cs typeface="Poppins"/>
                <a:sym typeface="Poppins"/>
              </a:rPr>
              <a:t> qui </a:t>
            </a:r>
            <a:r>
              <a:rPr lang="en-US" sz="1300" i="0" u="none" strike="noStrike" cap="none" err="1">
                <a:solidFill>
                  <a:srgbClr val="052E45"/>
                </a:solidFill>
                <a:ea typeface="Poppins"/>
                <a:cs typeface="Poppins"/>
                <a:sym typeface="Poppins"/>
              </a:rPr>
              <a:t>achète</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votre</a:t>
            </a:r>
            <a:r>
              <a:rPr lang="en-US" sz="1300" i="0" u="none" strike="noStrike" cap="none" dirty="0">
                <a:solidFill>
                  <a:srgbClr val="052E45"/>
                </a:solidFill>
                <a:ea typeface="Poppins"/>
                <a:cs typeface="Poppins"/>
                <a:sym typeface="Poppins"/>
              </a:rPr>
              <a:t> matériel </a:t>
            </a:r>
            <a:r>
              <a:rPr lang="en-US" sz="1300" i="0" u="none" strike="noStrike" cap="none" err="1">
                <a:solidFill>
                  <a:srgbClr val="052E45"/>
                </a:solidFill>
                <a:ea typeface="Poppins"/>
                <a:cs typeface="Poppins"/>
                <a:sym typeface="Poppins"/>
              </a:rPr>
              <a:t>d'occasion</a:t>
            </a:r>
            <a:r>
              <a:rPr lang="en-US" sz="1300" i="0" u="none" strike="noStrike" cap="none" dirty="0">
                <a:solidFill>
                  <a:srgbClr val="052E45"/>
                </a:solidFill>
                <a:ea typeface="Poppins"/>
                <a:cs typeface="Poppins"/>
                <a:sym typeface="Poppins"/>
              </a:rPr>
              <a:t> près de chez vous. </a:t>
            </a:r>
            <a:endParaRPr lang="en-US" sz="1300" i="0" u="none" strike="noStrike" cap="none" dirty="0">
              <a:solidFill>
                <a:srgbClr val="052E45"/>
              </a:solidFill>
              <a:ea typeface="Poppins"/>
              <a:cs typeface="Poppins"/>
            </a:endParaRPr>
          </a:p>
          <a:p>
            <a:pPr marL="0" marR="0" lvl="0" indent="0" algn="just" rtl="0">
              <a:lnSpc>
                <a:spcPct val="115000"/>
              </a:lnSpc>
              <a:spcBef>
                <a:spcPts val="0"/>
              </a:spcBef>
              <a:spcAft>
                <a:spcPts val="0"/>
              </a:spcAft>
              <a:buClr>
                <a:schemeClr val="dk1"/>
              </a:buClr>
              <a:buSzPts val="1100"/>
              <a:buFont typeface="Arial"/>
              <a:buNone/>
            </a:pPr>
            <a:endParaRPr lang="en-US" sz="1300" i="0" u="none" strike="noStrike" cap="none" dirty="0">
              <a:solidFill>
                <a:srgbClr val="052E45"/>
              </a:solidFill>
              <a:ea typeface="Poppins"/>
              <a:cs typeface="Poppins"/>
            </a:endParaRPr>
          </a:p>
          <a:p>
            <a:pPr marL="0" marR="0" lvl="0" indent="0" algn="l" rtl="0">
              <a:lnSpc>
                <a:spcPct val="100000"/>
              </a:lnSpc>
              <a:spcBef>
                <a:spcPts val="0"/>
              </a:spcBef>
              <a:spcAft>
                <a:spcPts val="0"/>
              </a:spcAft>
              <a:buClr>
                <a:schemeClr val="dk1"/>
              </a:buClr>
              <a:buSzPts val="1100"/>
              <a:buFont typeface="Arial"/>
              <a:buNone/>
            </a:pPr>
            <a:r>
              <a:rPr lang="en-US" sz="1300" i="0" u="none" strike="noStrike" cap="none" dirty="0">
                <a:solidFill>
                  <a:srgbClr val="052E45"/>
                </a:solidFill>
                <a:ea typeface="Poppins"/>
                <a:cs typeface="Poppins"/>
                <a:sym typeface="Poppins"/>
              </a:rPr>
              <a:t>Pour </a:t>
            </a:r>
            <a:r>
              <a:rPr lang="en-US" sz="1300" i="0" u="none" strike="noStrike" cap="none" dirty="0" err="1">
                <a:solidFill>
                  <a:srgbClr val="052E45"/>
                </a:solidFill>
                <a:ea typeface="Poppins"/>
                <a:cs typeface="Poppins"/>
                <a:sym typeface="Poppins"/>
              </a:rPr>
              <a:t>trouver</a:t>
            </a:r>
            <a:r>
              <a:rPr lang="en-US" sz="1300" i="0" u="none" strike="noStrike" cap="none" dirty="0">
                <a:solidFill>
                  <a:srgbClr val="052E45"/>
                </a:solidFill>
                <a:ea typeface="Poppins"/>
                <a:cs typeface="Poppins"/>
                <a:sym typeface="Poppins"/>
              </a:rPr>
              <a:t> un </a:t>
            </a:r>
            <a:r>
              <a:rPr lang="en-US" sz="1300" i="0" u="none" strike="noStrike" cap="none" dirty="0" err="1">
                <a:solidFill>
                  <a:srgbClr val="052E45"/>
                </a:solidFill>
                <a:ea typeface="Poppins"/>
                <a:cs typeface="Poppins"/>
                <a:sym typeface="Poppins"/>
              </a:rPr>
              <a:t>partenaire</a:t>
            </a:r>
            <a:r>
              <a:rPr lang="en-US" sz="1300" i="0" u="none" strike="noStrike" cap="none" dirty="0">
                <a:solidFill>
                  <a:srgbClr val="052E45"/>
                </a:solidFill>
                <a:ea typeface="Poppins"/>
                <a:cs typeface="Poppins"/>
                <a:sym typeface="Poppins"/>
              </a:rPr>
              <a:t> de </a:t>
            </a:r>
            <a:r>
              <a:rPr lang="en-US" sz="1300" i="0" u="none" strike="noStrike" cap="none" dirty="0" err="1">
                <a:solidFill>
                  <a:srgbClr val="052E45"/>
                </a:solidFill>
                <a:ea typeface="Poppins"/>
                <a:cs typeface="Poppins"/>
                <a:sym typeface="Poppins"/>
              </a:rPr>
              <a:t>collecte</a:t>
            </a:r>
            <a:r>
              <a:rPr lang="en-US" sz="1300" i="0" u="none" strike="noStrike" cap="none" dirty="0">
                <a:solidFill>
                  <a:srgbClr val="052E45"/>
                </a:solidFill>
                <a:ea typeface="Poppins"/>
                <a:cs typeface="Poppins"/>
                <a:sym typeface="Poppins"/>
              </a:rPr>
              <a:t> de </a:t>
            </a:r>
            <a:r>
              <a:rPr lang="en-US" sz="1300" i="0" u="none" strike="noStrike" cap="none" dirty="0" err="1">
                <a:solidFill>
                  <a:srgbClr val="052E45"/>
                </a:solidFill>
                <a:ea typeface="Poppins"/>
                <a:cs typeface="Poppins"/>
                <a:sym typeface="Poppins"/>
              </a:rPr>
              <a:t>votre</a:t>
            </a:r>
            <a:r>
              <a:rPr lang="en-US" sz="1300" i="0" u="none" strike="noStrike" cap="none" dirty="0">
                <a:solidFill>
                  <a:srgbClr val="052E45"/>
                </a:solidFill>
                <a:ea typeface="Poppins"/>
                <a:cs typeface="Poppins"/>
                <a:sym typeface="Poppins"/>
              </a:rPr>
              <a:t> matériel </a:t>
            </a:r>
            <a:r>
              <a:rPr lang="en-US" sz="1300" i="0" u="none" strike="noStrike" cap="none" dirty="0" err="1">
                <a:solidFill>
                  <a:srgbClr val="052E45"/>
                </a:solidFill>
                <a:ea typeface="Poppins"/>
                <a:cs typeface="Poppins"/>
                <a:sym typeface="Poppins"/>
              </a:rPr>
              <a:t>fonctionnel</a:t>
            </a:r>
            <a:r>
              <a:rPr lang="en-US" sz="1300" i="0" u="none" strike="noStrike" cap="none" dirty="0">
                <a:solidFill>
                  <a:srgbClr val="052E45"/>
                </a:solidFill>
                <a:ea typeface="Poppins"/>
                <a:cs typeface="Poppins"/>
                <a:sym typeface="Poppins"/>
              </a:rPr>
              <a:t> vous </a:t>
            </a:r>
            <a:r>
              <a:rPr lang="en-US" sz="1300" i="0" u="none" strike="noStrike" cap="none" dirty="0" err="1">
                <a:solidFill>
                  <a:srgbClr val="052E45"/>
                </a:solidFill>
                <a:ea typeface="Poppins"/>
                <a:cs typeface="Poppins"/>
                <a:sym typeface="Poppins"/>
              </a:rPr>
              <a:t>pouvez</a:t>
            </a:r>
            <a:r>
              <a:rPr lang="en-US" sz="1300" i="0" u="none" strike="noStrike" cap="none" dirty="0">
                <a:solidFill>
                  <a:srgbClr val="052E45"/>
                </a:solidFill>
                <a:ea typeface="Poppins"/>
                <a:cs typeface="Poppins"/>
                <a:sym typeface="Poppins"/>
              </a:rPr>
              <a:t> :</a:t>
            </a:r>
            <a:endParaRPr lang="en-US" sz="1300" i="0" u="none" strike="noStrike" cap="none" dirty="0">
              <a:solidFill>
                <a:srgbClr val="052E45"/>
              </a:solidFill>
              <a:ea typeface="Poppins"/>
              <a:cs typeface="Poppins"/>
            </a:endParaRPr>
          </a:p>
          <a:p>
            <a:pPr marL="457200" marR="0" lvl="0" indent="0" algn="l" rtl="0">
              <a:lnSpc>
                <a:spcPct val="100000"/>
              </a:lnSpc>
              <a:spcBef>
                <a:spcPts val="0"/>
              </a:spcBef>
              <a:spcAft>
                <a:spcPts val="0"/>
              </a:spcAft>
              <a:buClr>
                <a:srgbClr val="000000"/>
              </a:buClr>
              <a:buSzPts val="2000"/>
              <a:buFont typeface="Arial"/>
              <a:buNone/>
            </a:pPr>
            <a:r>
              <a:rPr lang="en-US" sz="1300" i="1" u="none" strike="noStrike" cap="none" err="1">
                <a:solidFill>
                  <a:srgbClr val="052E45"/>
                </a:solidFill>
                <a:ea typeface="Poppins"/>
                <a:cs typeface="Poppins"/>
                <a:sym typeface="Poppins"/>
              </a:rPr>
              <a:t>Visiter</a:t>
            </a:r>
            <a:r>
              <a:rPr lang="en-US" sz="1300" i="1" u="none" strike="noStrike" cap="none" dirty="0">
                <a:solidFill>
                  <a:srgbClr val="052E45"/>
                </a:solidFill>
                <a:ea typeface="Poppins"/>
                <a:cs typeface="Poppins"/>
                <a:sym typeface="Poppins"/>
              </a:rPr>
              <a:t> le site </a:t>
            </a:r>
            <a:r>
              <a:rPr lang="en-US" sz="1300" i="0" u="sng" strike="noStrike" cap="none"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https://longuevieauxobjets.gouv.fr/</a:t>
            </a:r>
            <a:r>
              <a:rPr lang="en-US" sz="1300" i="1" u="none" strike="noStrike" cap="none" dirty="0">
                <a:solidFill>
                  <a:srgbClr val="052E45"/>
                </a:solidFill>
                <a:ea typeface="Poppins"/>
                <a:cs typeface="Poppins"/>
                <a:sym typeface="Poppins"/>
              </a:rPr>
              <a:t> qui </a:t>
            </a:r>
            <a:r>
              <a:rPr lang="en-US" sz="1300" i="1" u="none" strike="noStrike" cap="none" err="1">
                <a:solidFill>
                  <a:srgbClr val="052E45"/>
                </a:solidFill>
                <a:ea typeface="Poppins"/>
                <a:cs typeface="Poppins"/>
                <a:sym typeface="Poppins"/>
              </a:rPr>
              <a:t>recense</a:t>
            </a:r>
            <a:r>
              <a:rPr lang="en-US" sz="1300" i="1" u="none" strike="noStrike" cap="none" dirty="0">
                <a:solidFill>
                  <a:srgbClr val="052E45"/>
                </a:solidFill>
                <a:ea typeface="Poppins"/>
                <a:cs typeface="Poppins"/>
                <a:sym typeface="Poppins"/>
              </a:rPr>
              <a:t> de </a:t>
            </a:r>
            <a:r>
              <a:rPr lang="en-US" sz="1300" i="1" u="none" strike="noStrike" cap="none" err="1">
                <a:solidFill>
                  <a:srgbClr val="052E45"/>
                </a:solidFill>
                <a:ea typeface="Poppins"/>
                <a:cs typeface="Poppins"/>
                <a:sym typeface="Poppins"/>
              </a:rPr>
              <a:t>nombreux</a:t>
            </a:r>
            <a:r>
              <a:rPr lang="en-US" sz="1300" i="1" u="none" strike="noStrike" cap="none" dirty="0">
                <a:solidFill>
                  <a:srgbClr val="052E45"/>
                </a:solidFill>
                <a:ea typeface="Poppins"/>
                <a:cs typeface="Poppins"/>
                <a:sym typeface="Poppins"/>
              </a:rPr>
              <a:t> points de dons de matériel près de chez vous.</a:t>
            </a:r>
            <a:endParaRPr lang="en-US" sz="1300" i="0" u="none" strike="noStrike" cap="none" dirty="0">
              <a:solidFill>
                <a:srgbClr val="052E45"/>
              </a:solidFill>
              <a:highlight>
                <a:srgbClr val="006D90"/>
              </a:highlight>
              <a:ea typeface="Poppins"/>
              <a:cs typeface="Poppins"/>
              <a:sym typeface="Poppins"/>
            </a:endParaRPr>
          </a:p>
        </p:txBody>
      </p:sp>
      <p:sp>
        <p:nvSpPr>
          <p:cNvPr id="765" name="Google Shape;765;p62"/>
          <p:cNvSpPr txBox="1"/>
          <p:nvPr/>
        </p:nvSpPr>
        <p:spPr>
          <a:xfrm>
            <a:off x="502975" y="356700"/>
            <a:ext cx="7299000" cy="10389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Arial"/>
              <a:buNone/>
            </a:pPr>
            <a:r>
              <a:rPr lang="en-US" sz="2200" b="1" i="0" u="none" strike="noStrike" cap="none">
                <a:solidFill>
                  <a:srgbClr val="052E45"/>
                </a:solidFill>
                <a:latin typeface="Poppins"/>
                <a:ea typeface="Poppins"/>
                <a:cs typeface="Poppins"/>
                <a:sym typeface="Poppins"/>
              </a:rPr>
              <a:t>Bonnes pratiques selon l’évaluation de son équipement</a:t>
            </a:r>
            <a:endParaRPr sz="2200" b="1" i="0" u="none" strike="noStrike" cap="none">
              <a:solidFill>
                <a:srgbClr val="052E45"/>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6"/>
          <p:cNvSpPr/>
          <p:nvPr/>
        </p:nvSpPr>
        <p:spPr>
          <a:xfrm>
            <a:off x="801200" y="1518025"/>
            <a:ext cx="2286300" cy="1919700"/>
          </a:xfrm>
          <a:prstGeom prst="ellipse">
            <a:avLst/>
          </a:prstGeom>
          <a:solidFill>
            <a:schemeClr val="lt1"/>
          </a:solidFill>
          <a:ln w="9525" cap="flat" cmpd="sng">
            <a:solidFill>
              <a:srgbClr val="E763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
          <p:cNvSpPr/>
          <p:nvPr/>
        </p:nvSpPr>
        <p:spPr>
          <a:xfrm>
            <a:off x="1047244" y="2365661"/>
            <a:ext cx="1880700" cy="1177500"/>
          </a:xfrm>
          <a:prstGeom prst="rect">
            <a:avLst/>
          </a:prstGeom>
          <a:noFill/>
          <a:ln>
            <a:noFill/>
          </a:ln>
        </p:spPr>
        <p:txBody>
          <a:bodyPr spcFirstLastPara="1" wrap="square" lIns="67500" tIns="68575" rIns="67500" bIns="68575" anchor="t" anchorCtr="0">
            <a:noAutofit/>
          </a:bodyPr>
          <a:lstStyle/>
          <a:p>
            <a:pPr marL="34290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52E45"/>
                </a:solidFill>
                <a:latin typeface="Poppins"/>
                <a:ea typeface="Poppins"/>
                <a:cs typeface="Poppins"/>
                <a:sym typeface="Poppins"/>
              </a:rPr>
              <a:t>d’utilisateurs </a:t>
            </a:r>
            <a:br>
              <a:rPr lang="en-US" sz="1100" b="1" i="0" u="none" strike="noStrike" cap="none">
                <a:solidFill>
                  <a:srgbClr val="052E45"/>
                </a:solidFill>
                <a:latin typeface="Poppins"/>
                <a:ea typeface="Poppins"/>
                <a:cs typeface="Poppins"/>
                <a:sym typeface="Poppins"/>
              </a:rPr>
            </a:br>
            <a:r>
              <a:rPr lang="en-US" sz="1100" b="1" i="0" u="none" strike="noStrike" cap="none">
                <a:solidFill>
                  <a:srgbClr val="052E45"/>
                </a:solidFill>
                <a:latin typeface="Poppins"/>
                <a:ea typeface="Poppins"/>
                <a:cs typeface="Poppins"/>
                <a:sym typeface="Poppins"/>
              </a:rPr>
              <a:t>du numérique </a:t>
            </a:r>
            <a:br>
              <a:rPr lang="en-US" sz="1100" b="1" i="0" u="none" strike="noStrike" cap="none">
                <a:solidFill>
                  <a:srgbClr val="052E45"/>
                </a:solidFill>
                <a:latin typeface="Poppins"/>
                <a:ea typeface="Poppins"/>
                <a:cs typeface="Poppins"/>
                <a:sym typeface="Poppins"/>
              </a:rPr>
            </a:br>
            <a:r>
              <a:rPr lang="en-US" sz="1100" b="1" i="0" u="none" strike="noStrike" cap="none">
                <a:solidFill>
                  <a:srgbClr val="052E45"/>
                </a:solidFill>
                <a:latin typeface="Poppins"/>
                <a:ea typeface="Poppins"/>
                <a:cs typeface="Poppins"/>
                <a:sym typeface="Poppins"/>
              </a:rPr>
              <a:t>et d’internet</a:t>
            </a:r>
            <a:endParaRPr sz="1100" b="1" i="0" u="none" strike="noStrike" cap="none">
              <a:solidFill>
                <a:srgbClr val="052E45"/>
              </a:solidFill>
              <a:latin typeface="Poppins"/>
              <a:ea typeface="Poppins"/>
              <a:cs typeface="Poppins"/>
              <a:sym typeface="Poppins"/>
            </a:endParaRPr>
          </a:p>
        </p:txBody>
      </p:sp>
      <p:sp>
        <p:nvSpPr>
          <p:cNvPr id="258" name="Google Shape;258;p6"/>
          <p:cNvSpPr/>
          <p:nvPr/>
        </p:nvSpPr>
        <p:spPr>
          <a:xfrm>
            <a:off x="2963450" y="1456425"/>
            <a:ext cx="2834400" cy="2254800"/>
          </a:xfrm>
          <a:prstGeom prst="ellipse">
            <a:avLst/>
          </a:prstGeom>
          <a:solidFill>
            <a:schemeClr val="lt1"/>
          </a:solidFill>
          <a:ln w="9525" cap="flat" cmpd="sng">
            <a:solidFill>
              <a:srgbClr val="05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6"/>
          <p:cNvSpPr/>
          <p:nvPr/>
        </p:nvSpPr>
        <p:spPr>
          <a:xfrm>
            <a:off x="3511397" y="2313300"/>
            <a:ext cx="1880700" cy="821700"/>
          </a:xfrm>
          <a:prstGeom prst="rect">
            <a:avLst/>
          </a:prstGeom>
          <a:noFill/>
          <a:ln>
            <a:noFill/>
          </a:ln>
        </p:spPr>
        <p:txBody>
          <a:bodyPr spcFirstLastPara="1" wrap="square" lIns="67500" tIns="68575" rIns="67500" bIns="685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52E45"/>
                </a:solidFill>
                <a:latin typeface="Poppins"/>
                <a:ea typeface="Poppins"/>
                <a:cs typeface="Poppins"/>
                <a:sym typeface="Poppins"/>
              </a:rPr>
              <a:t>d’équipements numériques par utilisateurs</a:t>
            </a:r>
            <a:endParaRPr sz="1100" b="1" i="0" u="none" strike="noStrike" cap="none">
              <a:solidFill>
                <a:srgbClr val="052E45"/>
              </a:solidFill>
              <a:latin typeface="Poppins"/>
              <a:ea typeface="Poppins"/>
              <a:cs typeface="Poppins"/>
              <a:sym typeface="Poppins"/>
            </a:endParaRPr>
          </a:p>
        </p:txBody>
      </p:sp>
      <p:sp>
        <p:nvSpPr>
          <p:cNvPr id="260" name="Google Shape;260;p6"/>
          <p:cNvSpPr/>
          <p:nvPr/>
        </p:nvSpPr>
        <p:spPr>
          <a:xfrm>
            <a:off x="5663600" y="1567849"/>
            <a:ext cx="2286300" cy="1975200"/>
          </a:xfrm>
          <a:prstGeom prst="ellipse">
            <a:avLst/>
          </a:prstGeom>
          <a:solidFill>
            <a:schemeClr val="lt1"/>
          </a:solidFill>
          <a:ln w="9525" cap="flat" cmpd="sng">
            <a:solidFill>
              <a:srgbClr val="E763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
          <p:cNvSpPr/>
          <p:nvPr/>
        </p:nvSpPr>
        <p:spPr>
          <a:xfrm>
            <a:off x="5923494" y="2142296"/>
            <a:ext cx="1880700" cy="992700"/>
          </a:xfrm>
          <a:prstGeom prst="rect">
            <a:avLst/>
          </a:prstGeom>
          <a:noFill/>
          <a:ln>
            <a:noFill/>
          </a:ln>
        </p:spPr>
        <p:txBody>
          <a:bodyPr spcFirstLastPara="1" wrap="square" lIns="67500" tIns="68575" rIns="67500" bIns="68575" anchor="t" anchorCtr="0">
            <a:noAutofit/>
          </a:bodyPr>
          <a:lstStyle/>
          <a:p>
            <a:pPr marL="342900" marR="0" lvl="0" indent="0" algn="l" rtl="0">
              <a:lnSpc>
                <a:spcPct val="100000"/>
              </a:lnSpc>
              <a:spcBef>
                <a:spcPts val="0"/>
              </a:spcBef>
              <a:spcAft>
                <a:spcPts val="0"/>
              </a:spcAft>
              <a:buClr>
                <a:srgbClr val="000000"/>
              </a:buClr>
              <a:buSzPts val="1100"/>
              <a:buFont typeface="Arial"/>
              <a:buNone/>
            </a:pPr>
            <a:br>
              <a:rPr lang="en-US" sz="1100" b="0" i="0" u="none" strike="noStrike" cap="none">
                <a:solidFill>
                  <a:srgbClr val="3E8DDC"/>
                </a:solidFill>
                <a:latin typeface="Arial Black"/>
                <a:ea typeface="Arial Black"/>
                <a:cs typeface="Arial Black"/>
                <a:sym typeface="Arial Black"/>
              </a:rPr>
            </a:br>
            <a:r>
              <a:rPr lang="en-US" sz="1100" b="1" i="0" u="none" strike="noStrike" cap="none">
                <a:solidFill>
                  <a:srgbClr val="052E45"/>
                </a:solidFill>
                <a:latin typeface="Poppins"/>
                <a:ea typeface="Poppins"/>
                <a:cs typeface="Poppins"/>
                <a:sym typeface="Poppins"/>
              </a:rPr>
              <a:t>de données produites et/ou transférées par équipement </a:t>
            </a:r>
            <a:endParaRPr sz="1100" b="1" i="0" u="none" strike="noStrike" cap="none">
              <a:solidFill>
                <a:srgbClr val="052E45"/>
              </a:solidFill>
              <a:latin typeface="Poppins"/>
              <a:ea typeface="Poppins"/>
              <a:cs typeface="Poppins"/>
              <a:sym typeface="Poppins"/>
            </a:endParaRPr>
          </a:p>
        </p:txBody>
      </p:sp>
      <p:sp>
        <p:nvSpPr>
          <p:cNvPr id="262" name="Google Shape;262;p6"/>
          <p:cNvSpPr txBox="1"/>
          <p:nvPr/>
        </p:nvSpPr>
        <p:spPr>
          <a:xfrm>
            <a:off x="1338750" y="1768238"/>
            <a:ext cx="2250000" cy="7233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052E45"/>
                </a:solidFill>
                <a:latin typeface="Arial Black"/>
                <a:ea typeface="Arial Black"/>
                <a:cs typeface="Arial Black"/>
                <a:sym typeface="Arial Black"/>
              </a:rPr>
              <a:t>+</a:t>
            </a:r>
            <a:r>
              <a:rPr lang="en-US" sz="1900" b="0" i="0" u="none" strike="noStrike" cap="none">
                <a:solidFill>
                  <a:srgbClr val="052E45"/>
                </a:solidFill>
                <a:latin typeface="Arial Black"/>
                <a:ea typeface="Arial Black"/>
                <a:cs typeface="Arial Black"/>
                <a:sym typeface="Arial Black"/>
              </a:rPr>
              <a:t> en </a:t>
            </a:r>
            <a:r>
              <a:rPr lang="en-US" sz="3800" b="0" i="0" u="none" strike="noStrike" cap="none">
                <a:solidFill>
                  <a:srgbClr val="052E45"/>
                </a:solidFill>
                <a:latin typeface="Arial Black"/>
                <a:ea typeface="Arial Black"/>
                <a:cs typeface="Arial Black"/>
                <a:sym typeface="Arial Black"/>
              </a:rPr>
              <a:t>+</a:t>
            </a:r>
            <a:endParaRPr sz="1800" b="0" i="0" u="none" strike="noStrike" cap="none">
              <a:solidFill>
                <a:srgbClr val="052E45"/>
              </a:solidFill>
              <a:latin typeface="Arial"/>
              <a:ea typeface="Arial"/>
              <a:cs typeface="Arial"/>
              <a:sym typeface="Arial"/>
            </a:endParaRPr>
          </a:p>
        </p:txBody>
      </p:sp>
      <p:sp>
        <p:nvSpPr>
          <p:cNvPr id="263" name="Google Shape;263;p6"/>
          <p:cNvSpPr txBox="1"/>
          <p:nvPr/>
        </p:nvSpPr>
        <p:spPr>
          <a:xfrm>
            <a:off x="3842850" y="1722544"/>
            <a:ext cx="2250000" cy="7233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052E45"/>
                </a:solidFill>
                <a:latin typeface="Arial Black"/>
                <a:ea typeface="Arial Black"/>
                <a:cs typeface="Arial Black"/>
                <a:sym typeface="Arial Black"/>
              </a:rPr>
              <a:t>+</a:t>
            </a:r>
            <a:r>
              <a:rPr lang="en-US" sz="1900" b="0" i="0" u="none" strike="noStrike" cap="none">
                <a:solidFill>
                  <a:srgbClr val="052E45"/>
                </a:solidFill>
                <a:latin typeface="Arial Black"/>
                <a:ea typeface="Arial Black"/>
                <a:cs typeface="Arial Black"/>
                <a:sym typeface="Arial Black"/>
              </a:rPr>
              <a:t> en </a:t>
            </a:r>
            <a:r>
              <a:rPr lang="en-US" sz="3800" b="0" i="0" u="none" strike="noStrike" cap="none">
                <a:solidFill>
                  <a:srgbClr val="052E45"/>
                </a:solidFill>
                <a:latin typeface="Arial Black"/>
                <a:ea typeface="Arial Black"/>
                <a:cs typeface="Arial Black"/>
                <a:sym typeface="Arial Black"/>
              </a:rPr>
              <a:t>+</a:t>
            </a:r>
            <a:endParaRPr sz="1800" b="0" i="0" u="none" strike="noStrike" cap="none">
              <a:solidFill>
                <a:srgbClr val="052E45"/>
              </a:solidFill>
              <a:latin typeface="Arial"/>
              <a:ea typeface="Arial"/>
              <a:cs typeface="Arial"/>
              <a:sym typeface="Arial"/>
            </a:endParaRPr>
          </a:p>
        </p:txBody>
      </p:sp>
      <p:sp>
        <p:nvSpPr>
          <p:cNvPr id="264" name="Google Shape;264;p6"/>
          <p:cNvSpPr txBox="1"/>
          <p:nvPr/>
        </p:nvSpPr>
        <p:spPr>
          <a:xfrm>
            <a:off x="6194550" y="1692038"/>
            <a:ext cx="2250000" cy="7233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052E45"/>
                </a:solidFill>
                <a:latin typeface="Arial Black"/>
                <a:ea typeface="Arial Black"/>
                <a:cs typeface="Arial Black"/>
                <a:sym typeface="Arial Black"/>
              </a:rPr>
              <a:t>+</a:t>
            </a:r>
            <a:r>
              <a:rPr lang="en-US" sz="1900" b="0" i="0" u="none" strike="noStrike" cap="none">
                <a:solidFill>
                  <a:srgbClr val="052E45"/>
                </a:solidFill>
                <a:latin typeface="Arial Black"/>
                <a:ea typeface="Arial Black"/>
                <a:cs typeface="Arial Black"/>
                <a:sym typeface="Arial Black"/>
              </a:rPr>
              <a:t> en </a:t>
            </a:r>
            <a:r>
              <a:rPr lang="en-US" sz="3800" b="0" i="0" u="none" strike="noStrike" cap="none">
                <a:solidFill>
                  <a:srgbClr val="052E45"/>
                </a:solidFill>
                <a:latin typeface="Arial Black"/>
                <a:ea typeface="Arial Black"/>
                <a:cs typeface="Arial Black"/>
                <a:sym typeface="Arial Black"/>
              </a:rPr>
              <a:t>+</a:t>
            </a:r>
            <a:endParaRPr sz="1800" b="0" i="0" u="none" strike="noStrike" cap="none">
              <a:solidFill>
                <a:srgbClr val="052E45"/>
              </a:solidFill>
              <a:latin typeface="Arial"/>
              <a:ea typeface="Arial"/>
              <a:cs typeface="Arial"/>
              <a:sym typeface="Arial"/>
            </a:endParaRPr>
          </a:p>
        </p:txBody>
      </p:sp>
      <p:sp>
        <p:nvSpPr>
          <p:cNvPr id="265" name="Google Shape;265;p6"/>
          <p:cNvSpPr/>
          <p:nvPr/>
        </p:nvSpPr>
        <p:spPr>
          <a:xfrm>
            <a:off x="3306950" y="3219200"/>
            <a:ext cx="2468400" cy="2586900"/>
          </a:xfrm>
          <a:prstGeom prst="ellipse">
            <a:avLst/>
          </a:prstGeom>
          <a:solidFill>
            <a:schemeClr val="lt1"/>
          </a:solidFill>
          <a:ln w="9525" cap="flat" cmpd="sng">
            <a:solidFill>
              <a:srgbClr val="3E8EDE"/>
            </a:solidFill>
            <a:prstDash val="dash"/>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6" name="Google Shape;266;p6"/>
          <p:cNvSpPr txBox="1"/>
          <p:nvPr/>
        </p:nvSpPr>
        <p:spPr>
          <a:xfrm>
            <a:off x="3480563" y="3900656"/>
            <a:ext cx="2250000" cy="538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52E45"/>
                </a:solidFill>
                <a:latin typeface="Arial Black"/>
                <a:ea typeface="Arial Black"/>
                <a:cs typeface="Arial Black"/>
                <a:sym typeface="Arial Black"/>
              </a:rPr>
              <a:t>Fabrication</a:t>
            </a:r>
            <a:endParaRPr sz="600" b="0" i="0" u="none" strike="noStrike" cap="none">
              <a:solidFill>
                <a:srgbClr val="052E45"/>
              </a:solidFill>
              <a:latin typeface="Arial"/>
              <a:ea typeface="Arial"/>
              <a:cs typeface="Arial"/>
              <a:sym typeface="Arial"/>
            </a:endParaRPr>
          </a:p>
        </p:txBody>
      </p:sp>
      <p:sp>
        <p:nvSpPr>
          <p:cNvPr id="267" name="Google Shape;267;p6"/>
          <p:cNvSpPr/>
          <p:nvPr/>
        </p:nvSpPr>
        <p:spPr>
          <a:xfrm>
            <a:off x="3208256" y="4375013"/>
            <a:ext cx="2665800" cy="674700"/>
          </a:xfrm>
          <a:prstGeom prst="rect">
            <a:avLst/>
          </a:prstGeom>
          <a:noFill/>
          <a:ln>
            <a:noFill/>
          </a:ln>
        </p:spPr>
        <p:txBody>
          <a:bodyPr spcFirstLastPara="1" wrap="square" lIns="67500" tIns="68575" rIns="67500" bIns="6857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52E45"/>
                </a:solidFill>
                <a:latin typeface="Poppins"/>
                <a:ea typeface="Poppins"/>
                <a:cs typeface="Poppins"/>
                <a:sym typeface="Poppins"/>
              </a:rPr>
              <a:t>Ressources Non-Renouvelables</a:t>
            </a:r>
            <a:endParaRPr sz="900" b="1" i="0" u="none" strike="noStrike" cap="none">
              <a:solidFill>
                <a:srgbClr val="052E45"/>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52E45"/>
                </a:solidFill>
                <a:latin typeface="Poppins"/>
                <a:ea typeface="Poppins"/>
                <a:cs typeface="Poppins"/>
                <a:sym typeface="Poppins"/>
              </a:rPr>
              <a:t>Eau</a:t>
            </a:r>
            <a:endParaRPr sz="900" b="1" i="0" u="none" strike="noStrike" cap="none">
              <a:solidFill>
                <a:srgbClr val="052E45"/>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52E45"/>
                </a:solidFill>
                <a:latin typeface="Poppins"/>
                <a:ea typeface="Poppins"/>
                <a:cs typeface="Poppins"/>
                <a:sym typeface="Poppins"/>
              </a:rPr>
              <a:t>Pollution des sols et eaux</a:t>
            </a:r>
            <a:endParaRPr sz="900" b="1" i="0" u="none" strike="noStrike" cap="none">
              <a:solidFill>
                <a:srgbClr val="052E45"/>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52E45"/>
                </a:solidFill>
                <a:latin typeface="Poppins"/>
                <a:ea typeface="Poppins"/>
                <a:cs typeface="Poppins"/>
                <a:sym typeface="Poppins"/>
              </a:rPr>
              <a:t>Energies Primaires</a:t>
            </a:r>
            <a:endParaRPr sz="900" b="1" i="0" u="none" strike="noStrike" cap="none">
              <a:solidFill>
                <a:srgbClr val="052E45"/>
              </a:solidFill>
              <a:latin typeface="Poppins"/>
              <a:ea typeface="Poppins"/>
              <a:cs typeface="Poppins"/>
              <a:sym typeface="Poppins"/>
            </a:endParaRPr>
          </a:p>
        </p:txBody>
      </p:sp>
      <p:sp>
        <p:nvSpPr>
          <p:cNvPr id="268" name="Google Shape;268;p6"/>
          <p:cNvSpPr txBox="1"/>
          <p:nvPr/>
        </p:nvSpPr>
        <p:spPr>
          <a:xfrm>
            <a:off x="675225" y="471825"/>
            <a:ext cx="5314800" cy="13263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2400"/>
              <a:buFont typeface="Arial"/>
              <a:buNone/>
            </a:pPr>
            <a:r>
              <a:rPr lang="en-US" sz="2400" b="1">
                <a:solidFill>
                  <a:srgbClr val="052E45"/>
                </a:solidFill>
                <a:latin typeface="Poppins"/>
                <a:ea typeface="Poppins"/>
                <a:cs typeface="Poppins"/>
                <a:sym typeface="Poppins"/>
              </a:rPr>
              <a:t>Une croissance exponentielle</a:t>
            </a:r>
            <a:endParaRPr sz="2400" b="1" i="0" u="none" strike="noStrike" cap="none">
              <a:solidFill>
                <a:srgbClr val="052E45"/>
              </a:solidFill>
              <a:latin typeface="Poppins"/>
              <a:ea typeface="Poppins"/>
              <a:cs typeface="Poppins"/>
              <a:sym typeface="Poppin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63"/>
          <p:cNvSpPr txBox="1"/>
          <p:nvPr/>
        </p:nvSpPr>
        <p:spPr>
          <a:xfrm>
            <a:off x="503440" y="1393712"/>
            <a:ext cx="7954759" cy="3409200"/>
          </a:xfrm>
          <a:prstGeom prst="rect">
            <a:avLst/>
          </a:prstGeom>
          <a:noFill/>
          <a:ln>
            <a:noFill/>
          </a:ln>
        </p:spPr>
        <p:txBody>
          <a:bodyPr spcFirstLastPara="1" wrap="square" lIns="91425" tIns="45700" rIns="91425" bIns="45700" anchor="t" anchorCtr="0">
            <a:normAutofit/>
          </a:bodyPr>
          <a:lstStyle/>
          <a:p>
            <a:pPr marL="0" marR="0" lvl="0" indent="269875" algn="l" rtl="0">
              <a:lnSpc>
                <a:spcPct val="115000"/>
              </a:lnSpc>
              <a:spcBef>
                <a:spcPts val="0"/>
              </a:spcBef>
              <a:spcAft>
                <a:spcPts val="0"/>
              </a:spcAft>
              <a:buClr>
                <a:schemeClr val="dk1"/>
              </a:buClr>
              <a:buSzPct val="50699"/>
              <a:buFont typeface="Arial"/>
              <a:buNone/>
            </a:pPr>
            <a:r>
              <a:rPr lang="en-US" sz="2000" b="1" i="0" u="none" strike="noStrike" cap="none" dirty="0">
                <a:solidFill>
                  <a:srgbClr val="E7639B"/>
                </a:solidFill>
                <a:latin typeface="Poppins"/>
                <a:ea typeface="Poppins"/>
                <a:cs typeface="Poppins"/>
                <a:sym typeface="Poppins"/>
              </a:rPr>
              <a:t>4# Recycler</a:t>
            </a:r>
            <a:endParaRPr lang="en-US" sz="2000" b="1" i="0" u="none" strike="noStrike" cap="none" dirty="0">
              <a:solidFill>
                <a:srgbClr val="E7639B"/>
              </a:solidFill>
              <a:latin typeface="Poppins"/>
              <a:ea typeface="Poppins"/>
              <a:cs typeface="Poppins"/>
            </a:endParaRPr>
          </a:p>
          <a:p>
            <a:pPr marL="457200" marR="0" lvl="0" indent="0" algn="l" rtl="0">
              <a:lnSpc>
                <a:spcPct val="115000"/>
              </a:lnSpc>
              <a:spcBef>
                <a:spcPts val="1000"/>
              </a:spcBef>
              <a:spcAft>
                <a:spcPts val="0"/>
              </a:spcAft>
              <a:buClr>
                <a:srgbClr val="000000"/>
              </a:buClr>
              <a:buSzPct val="137931"/>
              <a:buFont typeface="Arial"/>
              <a:buNone/>
            </a:pPr>
            <a:r>
              <a:rPr lang="en-US" sz="1300" b="1" dirty="0">
                <a:solidFill>
                  <a:srgbClr val="052E45"/>
                </a:solidFill>
                <a:ea typeface="Poppins"/>
                <a:cs typeface="Poppins"/>
                <a:sym typeface="Poppins"/>
              </a:rPr>
              <a:t>Si</a:t>
            </a:r>
            <a:r>
              <a:rPr lang="en-US" sz="1300" b="1" i="0" u="none" strike="noStrike" cap="none" dirty="0">
                <a:solidFill>
                  <a:srgbClr val="052E45"/>
                </a:solidFill>
                <a:ea typeface="Poppins"/>
                <a:cs typeface="Poppins"/>
                <a:sym typeface="Poppins"/>
              </a:rPr>
              <a:t> </a:t>
            </a:r>
            <a:r>
              <a:rPr lang="en-US" sz="1300" b="1" i="0" u="none" strike="noStrike" cap="none" err="1">
                <a:solidFill>
                  <a:srgbClr val="052E45"/>
                </a:solidFill>
                <a:ea typeface="Poppins"/>
                <a:cs typeface="Poppins"/>
                <a:sym typeface="Poppins"/>
              </a:rPr>
              <a:t>votre</a:t>
            </a:r>
            <a:r>
              <a:rPr lang="en-US" sz="1300" b="1" i="0" u="none" strike="noStrike" cap="none" dirty="0">
                <a:solidFill>
                  <a:srgbClr val="052E45"/>
                </a:solidFill>
                <a:ea typeface="Poppins"/>
                <a:cs typeface="Poppins"/>
                <a:sym typeface="Poppins"/>
              </a:rPr>
              <a:t> </a:t>
            </a:r>
            <a:r>
              <a:rPr lang="en-US" sz="1300" b="1" i="0" u="none" strike="noStrike" cap="none" err="1">
                <a:solidFill>
                  <a:srgbClr val="052E45"/>
                </a:solidFill>
                <a:ea typeface="Poppins"/>
                <a:cs typeface="Poppins"/>
                <a:sym typeface="Poppins"/>
              </a:rPr>
              <a:t>appareil</a:t>
            </a:r>
            <a:r>
              <a:rPr lang="en-US" sz="1300" b="1" i="0" u="none" strike="noStrike" cap="none" dirty="0">
                <a:solidFill>
                  <a:srgbClr val="052E45"/>
                </a:solidFill>
                <a:ea typeface="Poppins"/>
                <a:cs typeface="Poppins"/>
                <a:sym typeface="Poppins"/>
              </a:rPr>
              <a:t> est non </a:t>
            </a:r>
            <a:r>
              <a:rPr lang="en-US" sz="1300" b="1" i="0" u="none" strike="noStrike" cap="none" err="1">
                <a:solidFill>
                  <a:srgbClr val="052E45"/>
                </a:solidFill>
                <a:ea typeface="Poppins"/>
                <a:cs typeface="Poppins"/>
                <a:sym typeface="Poppins"/>
              </a:rPr>
              <a:t>fonctionnel</a:t>
            </a:r>
            <a:r>
              <a:rPr lang="en-US" sz="1300" b="1" i="0" u="none" strike="noStrike" cap="none" dirty="0">
                <a:solidFill>
                  <a:srgbClr val="052E45"/>
                </a:solidFill>
                <a:ea typeface="Poppins"/>
                <a:cs typeface="Poppins"/>
                <a:sym typeface="Poppins"/>
              </a:rPr>
              <a:t> </a:t>
            </a:r>
            <a:r>
              <a:rPr lang="en-US" sz="1300" b="1" i="0" u="none" strike="noStrike" cap="none" err="1">
                <a:solidFill>
                  <a:srgbClr val="052E45"/>
                </a:solidFill>
                <a:ea typeface="Poppins"/>
                <a:cs typeface="Poppins"/>
                <a:sym typeface="Poppins"/>
              </a:rPr>
              <a:t>ou</a:t>
            </a:r>
            <a:r>
              <a:rPr lang="en-US" sz="1300" b="1" i="0" u="none" strike="noStrike" cap="none" dirty="0">
                <a:solidFill>
                  <a:srgbClr val="052E45"/>
                </a:solidFill>
                <a:ea typeface="Poppins"/>
                <a:cs typeface="Poppins"/>
                <a:sym typeface="Poppins"/>
              </a:rPr>
              <a:t> non </a:t>
            </a:r>
            <a:r>
              <a:rPr lang="en-US" sz="1300" b="1" i="0" u="none" strike="noStrike" cap="none" err="1">
                <a:solidFill>
                  <a:srgbClr val="052E45"/>
                </a:solidFill>
                <a:ea typeface="Poppins"/>
                <a:cs typeface="Poppins"/>
                <a:sym typeface="Poppins"/>
              </a:rPr>
              <a:t>réparable</a:t>
            </a:r>
            <a:r>
              <a:rPr lang="en-US" sz="1300" b="1" i="0" u="none" strike="noStrike" cap="none" dirty="0">
                <a:solidFill>
                  <a:srgbClr val="052E45"/>
                </a:solidFill>
                <a:ea typeface="Poppins"/>
                <a:cs typeface="Poppins"/>
                <a:sym typeface="Poppins"/>
              </a:rPr>
              <a:t>, il doit </a:t>
            </a:r>
            <a:r>
              <a:rPr lang="en-US" sz="1300" b="1" i="0" u="none" strike="noStrike" cap="none" err="1">
                <a:solidFill>
                  <a:srgbClr val="052E45"/>
                </a:solidFill>
                <a:ea typeface="Poppins"/>
                <a:cs typeface="Poppins"/>
                <a:sym typeface="Poppins"/>
              </a:rPr>
              <a:t>être</a:t>
            </a:r>
            <a:r>
              <a:rPr lang="en-US" sz="1300" b="1" i="0" u="none" strike="noStrike" cap="none" dirty="0">
                <a:solidFill>
                  <a:srgbClr val="052E45"/>
                </a:solidFill>
                <a:ea typeface="Poppins"/>
                <a:cs typeface="Poppins"/>
                <a:sym typeface="Poppins"/>
              </a:rPr>
              <a:t> </a:t>
            </a:r>
            <a:r>
              <a:rPr lang="en-US" sz="1300" b="1" i="0" u="none" strike="noStrike" cap="none" err="1">
                <a:solidFill>
                  <a:srgbClr val="052E45"/>
                </a:solidFill>
                <a:ea typeface="Poppins"/>
                <a:cs typeface="Poppins"/>
                <a:sym typeface="Poppins"/>
              </a:rPr>
              <a:t>traité</a:t>
            </a:r>
            <a:r>
              <a:rPr lang="en-US" sz="1300" b="1" i="0" u="none" strike="noStrike" cap="none" dirty="0">
                <a:solidFill>
                  <a:srgbClr val="052E45"/>
                </a:solidFill>
                <a:ea typeface="Poppins"/>
                <a:cs typeface="Poppins"/>
                <a:sym typeface="Poppins"/>
              </a:rPr>
              <a:t> </a:t>
            </a:r>
            <a:r>
              <a:rPr lang="en-US" sz="1300" b="1" i="0" u="none" strike="noStrike" cap="none" err="1">
                <a:solidFill>
                  <a:srgbClr val="052E45"/>
                </a:solidFill>
                <a:ea typeface="Poppins"/>
                <a:cs typeface="Poppins"/>
                <a:sym typeface="Poppins"/>
              </a:rPr>
              <a:t>comme</a:t>
            </a:r>
            <a:r>
              <a:rPr lang="en-US" sz="1300" b="1" i="0" u="none" strike="noStrike" cap="none" dirty="0">
                <a:solidFill>
                  <a:srgbClr val="052E45"/>
                </a:solidFill>
                <a:ea typeface="Poppins"/>
                <a:cs typeface="Poppins"/>
                <a:sym typeface="Poppins"/>
              </a:rPr>
              <a:t> </a:t>
            </a:r>
            <a:r>
              <a:rPr lang="en-US" sz="1300" b="1" i="0" u="none" strike="noStrike" cap="none" err="1">
                <a:solidFill>
                  <a:srgbClr val="052E45"/>
                </a:solidFill>
                <a:ea typeface="Poppins"/>
                <a:cs typeface="Poppins"/>
                <a:sym typeface="Poppins"/>
              </a:rPr>
              <a:t>Déchets</a:t>
            </a:r>
            <a:r>
              <a:rPr lang="en-US" sz="1300" b="1" i="0" u="none" strike="noStrike" cap="none" dirty="0">
                <a:solidFill>
                  <a:srgbClr val="052E45"/>
                </a:solidFill>
                <a:ea typeface="Poppins"/>
                <a:cs typeface="Poppins"/>
                <a:sym typeface="Poppins"/>
              </a:rPr>
              <a:t> </a:t>
            </a:r>
            <a:r>
              <a:rPr lang="en-US" sz="1300" b="1" i="0" u="none" strike="noStrike" cap="none" err="1">
                <a:solidFill>
                  <a:srgbClr val="052E45"/>
                </a:solidFill>
                <a:ea typeface="Poppins"/>
                <a:cs typeface="Poppins"/>
                <a:sym typeface="Poppins"/>
              </a:rPr>
              <a:t>d’Equipements</a:t>
            </a:r>
            <a:r>
              <a:rPr lang="en-US" sz="1300" b="1" i="0" u="none" strike="noStrike" cap="none" dirty="0">
                <a:solidFill>
                  <a:srgbClr val="052E45"/>
                </a:solidFill>
                <a:ea typeface="Poppins"/>
                <a:cs typeface="Poppins"/>
                <a:sym typeface="Poppins"/>
              </a:rPr>
              <a:t> </a:t>
            </a:r>
            <a:r>
              <a:rPr lang="en-US" sz="1300" b="1" i="0" u="none" strike="noStrike" cap="none" err="1">
                <a:solidFill>
                  <a:srgbClr val="052E45"/>
                </a:solidFill>
                <a:ea typeface="Poppins"/>
                <a:cs typeface="Poppins"/>
                <a:sym typeface="Poppins"/>
              </a:rPr>
              <a:t>Electriques</a:t>
            </a:r>
            <a:r>
              <a:rPr lang="en-US" sz="1300" b="1" i="0" u="none" strike="noStrike" cap="none" dirty="0">
                <a:solidFill>
                  <a:srgbClr val="052E45"/>
                </a:solidFill>
                <a:ea typeface="Poppins"/>
                <a:cs typeface="Poppins"/>
                <a:sym typeface="Poppins"/>
              </a:rPr>
              <a:t> et </a:t>
            </a:r>
            <a:r>
              <a:rPr lang="en-US" sz="1300" b="1" i="0" u="none" strike="noStrike" cap="none" err="1">
                <a:solidFill>
                  <a:srgbClr val="052E45"/>
                </a:solidFill>
                <a:ea typeface="Poppins"/>
                <a:cs typeface="Poppins"/>
                <a:sym typeface="Poppins"/>
              </a:rPr>
              <a:t>Electroniques</a:t>
            </a:r>
            <a:r>
              <a:rPr lang="en-US" sz="1300" b="1" i="0" u="none" strike="noStrike" cap="none" dirty="0">
                <a:solidFill>
                  <a:srgbClr val="052E45"/>
                </a:solidFill>
                <a:ea typeface="Poppins"/>
                <a:cs typeface="Poppins"/>
                <a:sym typeface="Poppins"/>
              </a:rPr>
              <a:t> (DEEE </a:t>
            </a:r>
            <a:r>
              <a:rPr lang="en-US" sz="1300" b="1" i="0" u="none" strike="noStrike" cap="none" err="1">
                <a:solidFill>
                  <a:srgbClr val="052E45"/>
                </a:solidFill>
                <a:ea typeface="Poppins"/>
                <a:cs typeface="Poppins"/>
                <a:sym typeface="Poppins"/>
              </a:rPr>
              <a:t>ou</a:t>
            </a:r>
            <a:r>
              <a:rPr lang="en-US" sz="1300" b="1" i="0" u="none" strike="noStrike" cap="none" dirty="0">
                <a:solidFill>
                  <a:srgbClr val="052E45"/>
                </a:solidFill>
                <a:ea typeface="Poppins"/>
                <a:cs typeface="Poppins"/>
                <a:sym typeface="Poppins"/>
              </a:rPr>
              <a:t> D3E)</a:t>
            </a:r>
            <a:r>
              <a:rPr lang="en-US" sz="1300" i="0" u="none" strike="noStrike" cap="none" dirty="0">
                <a:solidFill>
                  <a:srgbClr val="052E45"/>
                </a:solidFill>
                <a:ea typeface="Poppins"/>
                <a:cs typeface="Poppins"/>
                <a:sym typeface="Poppins"/>
              </a:rPr>
              <a:t>.  Il sera </a:t>
            </a:r>
            <a:r>
              <a:rPr lang="en-US" sz="1300" i="0" u="none" strike="noStrike" cap="none" err="1">
                <a:solidFill>
                  <a:srgbClr val="052E45"/>
                </a:solidFill>
                <a:ea typeface="Poppins"/>
                <a:cs typeface="Poppins"/>
                <a:sym typeface="Poppins"/>
              </a:rPr>
              <a:t>alors</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démantelé</a:t>
            </a:r>
            <a:r>
              <a:rPr lang="en-US" sz="1300" i="0" u="none" strike="noStrike" cap="none" dirty="0">
                <a:solidFill>
                  <a:srgbClr val="052E45"/>
                </a:solidFill>
                <a:ea typeface="Poppins"/>
                <a:cs typeface="Poppins"/>
                <a:sym typeface="Poppins"/>
              </a:rPr>
              <a:t>, les </a:t>
            </a:r>
            <a:r>
              <a:rPr lang="en-US" sz="1300" i="0" u="none" strike="noStrike" cap="none" err="1">
                <a:solidFill>
                  <a:srgbClr val="052E45"/>
                </a:solidFill>
                <a:ea typeface="Poppins"/>
                <a:cs typeface="Poppins"/>
                <a:sym typeface="Poppins"/>
              </a:rPr>
              <a:t>matériaux</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triés</a:t>
            </a:r>
            <a:r>
              <a:rPr lang="en-US" sz="1300" i="0" u="none" strike="noStrike" cap="none" dirty="0">
                <a:solidFill>
                  <a:srgbClr val="052E45"/>
                </a:solidFill>
                <a:ea typeface="Poppins"/>
                <a:cs typeface="Poppins"/>
                <a:sym typeface="Poppins"/>
              </a:rPr>
              <a:t> et </a:t>
            </a:r>
            <a:r>
              <a:rPr lang="en-US" sz="1300" i="0" u="none" strike="noStrike" cap="none" err="1">
                <a:solidFill>
                  <a:srgbClr val="052E45"/>
                </a:solidFill>
                <a:ea typeface="Poppins"/>
                <a:cs typeface="Poppins"/>
                <a:sym typeface="Poppins"/>
              </a:rPr>
              <a:t>recyclés</a:t>
            </a:r>
            <a:r>
              <a:rPr lang="en-US" sz="1300" i="0" u="none" strike="noStrike" cap="none" dirty="0">
                <a:solidFill>
                  <a:srgbClr val="052E45"/>
                </a:solidFill>
                <a:ea typeface="Poppins"/>
                <a:cs typeface="Poppins"/>
                <a:sym typeface="Poppins"/>
              </a:rPr>
              <a:t> dans la </a:t>
            </a:r>
            <a:r>
              <a:rPr lang="en-US" sz="1300" i="0" u="none" strike="noStrike" cap="none" err="1">
                <a:solidFill>
                  <a:srgbClr val="052E45"/>
                </a:solidFill>
                <a:ea typeface="Poppins"/>
                <a:cs typeface="Poppins"/>
                <a:sym typeface="Poppins"/>
              </a:rPr>
              <a:t>mesure</a:t>
            </a:r>
            <a:r>
              <a:rPr lang="en-US" sz="1300" i="0" u="none" strike="noStrike" cap="none" dirty="0">
                <a:solidFill>
                  <a:srgbClr val="052E45"/>
                </a:solidFill>
                <a:ea typeface="Poppins"/>
                <a:cs typeface="Poppins"/>
                <a:sym typeface="Poppins"/>
              </a:rPr>
              <a:t> possible. </a:t>
            </a:r>
            <a:endParaRPr lang="en-US" sz="1300" i="0" u="none" strike="noStrike" cap="none" dirty="0">
              <a:solidFill>
                <a:srgbClr val="052E45"/>
              </a:solidFill>
              <a:ea typeface="Poppins"/>
              <a:cs typeface="Poppins"/>
            </a:endParaRPr>
          </a:p>
          <a:p>
            <a:pPr marL="457200" algn="just">
              <a:lnSpc>
                <a:spcPct val="115000"/>
              </a:lnSpc>
              <a:buSzPct val="137931"/>
            </a:pPr>
            <a:endParaRPr lang="en-US" sz="1300" dirty="0">
              <a:solidFill>
                <a:srgbClr val="052E45"/>
              </a:solidFill>
              <a:ea typeface="Poppins"/>
              <a:cs typeface="Poppins"/>
            </a:endParaRPr>
          </a:p>
          <a:p>
            <a:pPr marL="457200" marR="0" lvl="0" indent="0" algn="just">
              <a:lnSpc>
                <a:spcPct val="114999"/>
              </a:lnSpc>
              <a:spcBef>
                <a:spcPts val="0"/>
              </a:spcBef>
              <a:spcAft>
                <a:spcPts val="0"/>
              </a:spcAft>
              <a:buFont typeface="Arial"/>
              <a:buNone/>
            </a:pPr>
            <a:r>
              <a:rPr lang="en-US" sz="1300" err="1">
                <a:solidFill>
                  <a:srgbClr val="052E45"/>
                </a:solidFill>
                <a:ea typeface="Poppins"/>
                <a:cs typeface="Poppins"/>
                <a:sym typeface="Poppins"/>
              </a:rPr>
              <a:t>Privilégiez</a:t>
            </a:r>
            <a:r>
              <a:rPr lang="en-US" sz="1300" i="0" u="none" strike="noStrike" cap="none" dirty="0">
                <a:solidFill>
                  <a:srgbClr val="052E45"/>
                </a:solidFill>
                <a:ea typeface="Poppins"/>
                <a:cs typeface="Poppins"/>
                <a:sym typeface="Poppins"/>
              </a:rPr>
              <a:t> les points </a:t>
            </a:r>
            <a:r>
              <a:rPr lang="en-US" sz="1300" i="0" u="none" strike="noStrike" cap="none" err="1">
                <a:solidFill>
                  <a:srgbClr val="052E45"/>
                </a:solidFill>
                <a:ea typeface="Poppins"/>
                <a:cs typeface="Poppins"/>
                <a:sym typeface="Poppins"/>
              </a:rPr>
              <a:t>d’apport</a:t>
            </a:r>
            <a:r>
              <a:rPr lang="en-US" sz="1300" i="0" u="none" strike="noStrike" cap="none" dirty="0">
                <a:solidFill>
                  <a:srgbClr val="052E45"/>
                </a:solidFill>
                <a:ea typeface="Poppins"/>
                <a:cs typeface="Poppins"/>
                <a:sym typeface="Poppins"/>
              </a:rPr>
              <a:t> près de chez vous pour limiter les envois longues distances et </a:t>
            </a:r>
            <a:r>
              <a:rPr lang="en-US" sz="1300" i="0" u="none" strike="noStrike" cap="none" err="1">
                <a:solidFill>
                  <a:srgbClr val="052E45"/>
                </a:solidFill>
                <a:ea typeface="Poppins"/>
                <a:cs typeface="Poppins"/>
                <a:sym typeface="Poppins"/>
              </a:rPr>
              <a:t>dynamiser</a:t>
            </a:r>
            <a:r>
              <a:rPr lang="en-US" sz="1300" i="0" u="none" strike="noStrike" cap="none" dirty="0">
                <a:solidFill>
                  <a:srgbClr val="052E45"/>
                </a:solidFill>
                <a:ea typeface="Poppins"/>
                <a:cs typeface="Poppins"/>
                <a:sym typeface="Poppins"/>
              </a:rPr>
              <a:t> </a:t>
            </a:r>
            <a:r>
              <a:rPr lang="en-US" sz="1300" i="0" u="none" strike="noStrike" cap="none" err="1">
                <a:solidFill>
                  <a:srgbClr val="052E45"/>
                </a:solidFill>
                <a:ea typeface="Poppins"/>
                <a:cs typeface="Poppins"/>
                <a:sym typeface="Poppins"/>
              </a:rPr>
              <a:t>l'écosystème</a:t>
            </a:r>
            <a:r>
              <a:rPr lang="en-US" sz="1300" i="0" u="none" strike="noStrike" cap="none" dirty="0">
                <a:solidFill>
                  <a:srgbClr val="052E45"/>
                </a:solidFill>
                <a:ea typeface="Poppins"/>
                <a:cs typeface="Poppins"/>
                <a:sym typeface="Poppins"/>
              </a:rPr>
              <a:t> local.</a:t>
            </a:r>
            <a:endParaRPr lang="en-US" sz="1300" i="0" u="none" strike="noStrike" cap="none" dirty="0">
              <a:solidFill>
                <a:srgbClr val="052E45"/>
              </a:solidFill>
              <a:ea typeface="Poppins"/>
              <a:cs typeface="Poppins"/>
            </a:endParaRPr>
          </a:p>
          <a:p>
            <a:pPr marL="0" marR="0" lvl="0" indent="0" algn="just" rtl="0">
              <a:lnSpc>
                <a:spcPct val="115000"/>
              </a:lnSpc>
              <a:spcBef>
                <a:spcPts val="0"/>
              </a:spcBef>
              <a:spcAft>
                <a:spcPts val="0"/>
              </a:spcAft>
              <a:buClr>
                <a:schemeClr val="dk1"/>
              </a:buClr>
              <a:buSzPct val="75862"/>
              <a:buFont typeface="Arial"/>
              <a:buNone/>
            </a:pPr>
            <a:endParaRPr lang="en-US" sz="1300" i="0" u="none" strike="noStrike" cap="none" dirty="0">
              <a:solidFill>
                <a:srgbClr val="052E45"/>
              </a:solidFill>
              <a:ea typeface="Poppins"/>
              <a:cs typeface="Poppins"/>
            </a:endParaRPr>
          </a:p>
          <a:p>
            <a:pPr marL="0" marR="0" lvl="0" indent="0" algn="l" rtl="0">
              <a:lnSpc>
                <a:spcPct val="100000"/>
              </a:lnSpc>
              <a:spcBef>
                <a:spcPts val="0"/>
              </a:spcBef>
              <a:spcAft>
                <a:spcPts val="0"/>
              </a:spcAft>
              <a:buClr>
                <a:schemeClr val="dk1"/>
              </a:buClr>
              <a:buSzPct val="75862"/>
              <a:buFont typeface="Arial"/>
              <a:buNone/>
            </a:pPr>
            <a:r>
              <a:rPr lang="en-US" sz="1300" i="0" u="none" strike="noStrike" cap="none" dirty="0">
                <a:solidFill>
                  <a:srgbClr val="052E45"/>
                </a:solidFill>
                <a:ea typeface="Poppins"/>
                <a:cs typeface="Poppins"/>
                <a:sym typeface="Poppins"/>
              </a:rPr>
              <a:t>Pour </a:t>
            </a:r>
            <a:r>
              <a:rPr lang="en-US" sz="1300" i="0" u="none" strike="noStrike" cap="none" dirty="0" err="1">
                <a:solidFill>
                  <a:srgbClr val="052E45"/>
                </a:solidFill>
                <a:ea typeface="Poppins"/>
                <a:cs typeface="Poppins"/>
                <a:sym typeface="Poppins"/>
              </a:rPr>
              <a:t>trouver</a:t>
            </a:r>
            <a:r>
              <a:rPr lang="en-US" sz="1300" i="0" u="none" strike="noStrike" cap="none" dirty="0">
                <a:solidFill>
                  <a:srgbClr val="052E45"/>
                </a:solidFill>
                <a:ea typeface="Poppins"/>
                <a:cs typeface="Poppins"/>
                <a:sym typeface="Poppins"/>
              </a:rPr>
              <a:t> un </a:t>
            </a:r>
            <a:r>
              <a:rPr lang="en-US" sz="1300" i="0" u="none" strike="noStrike" cap="none" dirty="0" err="1">
                <a:solidFill>
                  <a:srgbClr val="052E45"/>
                </a:solidFill>
                <a:ea typeface="Poppins"/>
                <a:cs typeface="Poppins"/>
                <a:sym typeface="Poppins"/>
              </a:rPr>
              <a:t>partenaire</a:t>
            </a:r>
            <a:r>
              <a:rPr lang="en-US" sz="1300" i="0" u="none" strike="noStrike" cap="none" dirty="0">
                <a:solidFill>
                  <a:srgbClr val="052E45"/>
                </a:solidFill>
                <a:ea typeface="Poppins"/>
                <a:cs typeface="Poppins"/>
                <a:sym typeface="Poppins"/>
              </a:rPr>
              <a:t> de </a:t>
            </a:r>
            <a:r>
              <a:rPr lang="en-US" sz="1300" i="0" u="none" strike="noStrike" cap="none" dirty="0" err="1">
                <a:solidFill>
                  <a:srgbClr val="052E45"/>
                </a:solidFill>
                <a:ea typeface="Poppins"/>
                <a:cs typeface="Poppins"/>
                <a:sym typeface="Poppins"/>
              </a:rPr>
              <a:t>collecte</a:t>
            </a:r>
            <a:r>
              <a:rPr lang="en-US" sz="1300" i="0" u="none" strike="noStrike" cap="none" dirty="0">
                <a:solidFill>
                  <a:srgbClr val="052E45"/>
                </a:solidFill>
                <a:ea typeface="Poppins"/>
                <a:cs typeface="Poppins"/>
                <a:sym typeface="Poppins"/>
              </a:rPr>
              <a:t> de </a:t>
            </a:r>
            <a:r>
              <a:rPr lang="en-US" sz="1300" i="0" u="none" strike="noStrike" cap="none" dirty="0" err="1">
                <a:solidFill>
                  <a:srgbClr val="052E45"/>
                </a:solidFill>
                <a:ea typeface="Poppins"/>
                <a:cs typeface="Poppins"/>
                <a:sym typeface="Poppins"/>
              </a:rPr>
              <a:t>votre</a:t>
            </a:r>
            <a:r>
              <a:rPr lang="en-US" sz="1300" i="0" u="none" strike="noStrike" cap="none" dirty="0">
                <a:solidFill>
                  <a:srgbClr val="052E45"/>
                </a:solidFill>
                <a:ea typeface="Poppins"/>
                <a:cs typeface="Poppins"/>
                <a:sym typeface="Poppins"/>
              </a:rPr>
              <a:t> matériel non </a:t>
            </a:r>
            <a:r>
              <a:rPr lang="en-US" sz="1300" i="0" u="none" strike="noStrike" cap="none" dirty="0" err="1">
                <a:solidFill>
                  <a:srgbClr val="052E45"/>
                </a:solidFill>
                <a:ea typeface="Poppins"/>
                <a:cs typeface="Poppins"/>
                <a:sym typeface="Poppins"/>
              </a:rPr>
              <a:t>fonctionnel</a:t>
            </a:r>
            <a:r>
              <a:rPr lang="en-US" sz="1300" i="0" u="none" strike="noStrike" cap="none" dirty="0">
                <a:solidFill>
                  <a:srgbClr val="052E45"/>
                </a:solidFill>
                <a:ea typeface="Poppins"/>
                <a:cs typeface="Poppins"/>
                <a:sym typeface="Poppins"/>
              </a:rPr>
              <a:t> vous </a:t>
            </a:r>
            <a:r>
              <a:rPr lang="en-US" sz="1300" i="0" u="none" strike="noStrike" cap="none" dirty="0" err="1">
                <a:solidFill>
                  <a:srgbClr val="052E45"/>
                </a:solidFill>
                <a:ea typeface="Poppins"/>
                <a:cs typeface="Poppins"/>
                <a:sym typeface="Poppins"/>
              </a:rPr>
              <a:t>pouvez</a:t>
            </a:r>
            <a:r>
              <a:rPr lang="en-US" sz="1300" i="0" u="none" strike="noStrike" cap="none" dirty="0">
                <a:solidFill>
                  <a:srgbClr val="052E45"/>
                </a:solidFill>
                <a:ea typeface="Poppins"/>
                <a:cs typeface="Poppins"/>
                <a:sym typeface="Poppins"/>
              </a:rPr>
              <a:t> :</a:t>
            </a:r>
            <a:endParaRPr lang="en-US" sz="1300" i="0" u="none" strike="noStrike" cap="none" dirty="0">
              <a:solidFill>
                <a:srgbClr val="052E45"/>
              </a:solidFill>
              <a:ea typeface="Poppins"/>
              <a:cs typeface="Poppins"/>
            </a:endParaRPr>
          </a:p>
          <a:p>
            <a:pPr marL="742950" marR="0" lvl="0" indent="-285750" algn="l" rtl="0">
              <a:lnSpc>
                <a:spcPct val="100000"/>
              </a:lnSpc>
              <a:spcBef>
                <a:spcPts val="0"/>
              </a:spcBef>
              <a:spcAft>
                <a:spcPts val="0"/>
              </a:spcAft>
              <a:buClr>
                <a:srgbClr val="000000"/>
              </a:buClr>
              <a:buSzPct val="137931"/>
              <a:buFont typeface="Calibri"/>
              <a:buChar char="-"/>
            </a:pPr>
            <a:r>
              <a:rPr lang="en-US" sz="1300" i="1" u="none" strike="noStrike" cap="none" err="1">
                <a:solidFill>
                  <a:srgbClr val="052E45"/>
                </a:solidFill>
                <a:ea typeface="Poppins"/>
                <a:cs typeface="Poppins"/>
                <a:sym typeface="Poppins"/>
              </a:rPr>
              <a:t>Visiter</a:t>
            </a:r>
            <a:r>
              <a:rPr lang="en-US" sz="1300" i="1" u="none" strike="noStrike" cap="none" dirty="0">
                <a:solidFill>
                  <a:srgbClr val="052E45"/>
                </a:solidFill>
                <a:ea typeface="Poppins"/>
                <a:cs typeface="Poppins"/>
                <a:sym typeface="Poppins"/>
              </a:rPr>
              <a:t> le site </a:t>
            </a:r>
            <a:r>
              <a:rPr lang="en-US" sz="1300" i="1" u="none" strike="noStrike" cap="none" err="1">
                <a:solidFill>
                  <a:srgbClr val="052E45"/>
                </a:solidFill>
                <a:ea typeface="Poppins"/>
                <a:cs typeface="Poppins"/>
                <a:sym typeface="Poppins"/>
              </a:rPr>
              <a:t>d’Ecologic</a:t>
            </a:r>
            <a:r>
              <a:rPr lang="en-US" sz="1300" i="1" u="none" strike="noStrike" cap="none" dirty="0">
                <a:solidFill>
                  <a:srgbClr val="052E45"/>
                </a:solidFill>
                <a:ea typeface="Poppins"/>
                <a:cs typeface="Poppins"/>
                <a:sym typeface="Poppins"/>
              </a:rPr>
              <a:t> qui </a:t>
            </a:r>
            <a:r>
              <a:rPr lang="en-US" sz="1300" i="1" u="none" strike="noStrike" cap="none" err="1">
                <a:solidFill>
                  <a:srgbClr val="052E45"/>
                </a:solidFill>
                <a:ea typeface="Poppins"/>
                <a:cs typeface="Poppins"/>
                <a:sym typeface="Poppins"/>
              </a:rPr>
              <a:t>recense</a:t>
            </a:r>
            <a:r>
              <a:rPr lang="en-US" sz="1300" i="1" u="none" strike="noStrike" cap="none" dirty="0">
                <a:solidFill>
                  <a:srgbClr val="052E45"/>
                </a:solidFill>
                <a:ea typeface="Poppins"/>
                <a:cs typeface="Poppins"/>
                <a:sym typeface="Poppins"/>
              </a:rPr>
              <a:t> de </a:t>
            </a:r>
            <a:r>
              <a:rPr lang="en-US" sz="1300" i="1" u="none" strike="noStrike" cap="none" err="1">
                <a:solidFill>
                  <a:srgbClr val="052E45"/>
                </a:solidFill>
                <a:ea typeface="Poppins"/>
                <a:cs typeface="Poppins"/>
                <a:sym typeface="Poppins"/>
              </a:rPr>
              <a:t>nombreux</a:t>
            </a:r>
            <a:r>
              <a:rPr lang="en-US" sz="1300" i="1" u="none" strike="noStrike" cap="none" dirty="0">
                <a:solidFill>
                  <a:srgbClr val="052E45"/>
                </a:solidFill>
                <a:ea typeface="Poppins"/>
                <a:cs typeface="Poppins"/>
                <a:sym typeface="Poppins"/>
              </a:rPr>
              <a:t> points de </a:t>
            </a:r>
            <a:r>
              <a:rPr lang="en-US" sz="1300" i="1" u="none" strike="noStrike" cap="none" err="1">
                <a:solidFill>
                  <a:srgbClr val="052E45"/>
                </a:solidFill>
                <a:ea typeface="Poppins"/>
                <a:cs typeface="Poppins"/>
                <a:sym typeface="Poppins"/>
              </a:rPr>
              <a:t>collecte</a:t>
            </a:r>
            <a:r>
              <a:rPr lang="en-US" sz="1300" i="1" u="none" strike="noStrike" cap="none" dirty="0">
                <a:solidFill>
                  <a:srgbClr val="052E45"/>
                </a:solidFill>
                <a:ea typeface="Poppins"/>
                <a:cs typeface="Poppins"/>
                <a:sym typeface="Poppins"/>
              </a:rPr>
              <a:t> près de chez vous : </a:t>
            </a:r>
            <a:r>
              <a:rPr lang="en-US" sz="1300" i="0" u="sng" strike="noStrike" cap="none"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https://www.ecologic-france.com/citoyens/ou-deposer-mes-dechets.html</a:t>
            </a:r>
            <a:r>
              <a:rPr lang="en-US" sz="1300" i="0" u="none" strike="noStrike" cap="none" dirty="0">
                <a:solidFill>
                  <a:srgbClr val="052E45"/>
                </a:solidFill>
                <a:ea typeface="Poppins"/>
                <a:cs typeface="Poppins"/>
                <a:sym typeface="Poppins"/>
              </a:rPr>
              <a:t> </a:t>
            </a:r>
            <a:endParaRPr lang="en-US" sz="1300" i="0" u="none" strike="noStrike" cap="none" dirty="0">
              <a:solidFill>
                <a:srgbClr val="052E45"/>
              </a:solidFill>
              <a:ea typeface="Poppins"/>
              <a:cs typeface="Poppins"/>
            </a:endParaRPr>
          </a:p>
          <a:p>
            <a:pPr marL="742950" marR="0" lvl="0" indent="-285750" algn="l" rtl="0">
              <a:lnSpc>
                <a:spcPct val="100000"/>
              </a:lnSpc>
              <a:spcBef>
                <a:spcPts val="0"/>
              </a:spcBef>
              <a:spcAft>
                <a:spcPts val="0"/>
              </a:spcAft>
              <a:buClr>
                <a:srgbClr val="000000"/>
              </a:buClr>
              <a:buSzPct val="137931"/>
              <a:buFont typeface="Calibri"/>
              <a:buChar char="-"/>
            </a:pPr>
            <a:r>
              <a:rPr lang="en-US" sz="1300" i="1" u="none" strike="noStrike" cap="none" dirty="0">
                <a:solidFill>
                  <a:srgbClr val="052E45"/>
                </a:solidFill>
                <a:ea typeface="Poppins"/>
                <a:cs typeface="Poppins"/>
                <a:sym typeface="Poppins"/>
              </a:rPr>
              <a:t>Ou </a:t>
            </a:r>
            <a:r>
              <a:rPr lang="en-US" sz="1300" i="1" u="none" strike="noStrike" cap="none" dirty="0" err="1">
                <a:solidFill>
                  <a:srgbClr val="052E45"/>
                </a:solidFill>
                <a:ea typeface="Poppins"/>
                <a:cs typeface="Poppins"/>
                <a:sym typeface="Poppins"/>
              </a:rPr>
              <a:t>visiter</a:t>
            </a:r>
            <a:r>
              <a:rPr lang="en-US" sz="1300" i="1" u="none" strike="noStrike" cap="none" dirty="0">
                <a:solidFill>
                  <a:srgbClr val="052E45"/>
                </a:solidFill>
                <a:ea typeface="Poppins"/>
                <a:cs typeface="Poppins"/>
                <a:sym typeface="Poppins"/>
              </a:rPr>
              <a:t> le site Ecosystem pour </a:t>
            </a:r>
            <a:r>
              <a:rPr lang="en-US" sz="1300" i="1" u="none" strike="noStrike" cap="none" dirty="0" err="1">
                <a:solidFill>
                  <a:srgbClr val="052E45"/>
                </a:solidFill>
                <a:ea typeface="Poppins"/>
                <a:cs typeface="Poppins"/>
                <a:sym typeface="Poppins"/>
              </a:rPr>
              <a:t>trouver</a:t>
            </a:r>
            <a:r>
              <a:rPr lang="en-US" sz="1300" i="1" u="none" strike="noStrike" cap="none" dirty="0">
                <a:solidFill>
                  <a:srgbClr val="052E45"/>
                </a:solidFill>
                <a:ea typeface="Poppins"/>
                <a:cs typeface="Poppins"/>
                <a:sym typeface="Poppins"/>
              </a:rPr>
              <a:t> un point de </a:t>
            </a:r>
            <a:r>
              <a:rPr lang="en-US" sz="1300" i="1" u="none" strike="noStrike" cap="none" dirty="0" err="1">
                <a:solidFill>
                  <a:srgbClr val="052E45"/>
                </a:solidFill>
                <a:ea typeface="Poppins"/>
                <a:cs typeface="Poppins"/>
                <a:sym typeface="Poppins"/>
              </a:rPr>
              <a:t>collecte</a:t>
            </a:r>
            <a:r>
              <a:rPr lang="en-US" sz="1300" i="1" u="none" strike="noStrike" cap="none" dirty="0">
                <a:solidFill>
                  <a:srgbClr val="052E45"/>
                </a:solidFill>
                <a:ea typeface="Poppins"/>
                <a:cs typeface="Poppins"/>
                <a:sym typeface="Poppins"/>
              </a:rPr>
              <a:t> près de chez vous :</a:t>
            </a:r>
            <a:r>
              <a:rPr lang="en-US" sz="1300" i="0" u="none" strike="noStrike" cap="none" dirty="0">
                <a:solidFill>
                  <a:srgbClr val="052E45"/>
                </a:solidFill>
                <a:ea typeface="Poppins"/>
                <a:cs typeface="Poppins"/>
                <a:sym typeface="Poppins"/>
              </a:rPr>
              <a:t> </a:t>
            </a:r>
            <a:r>
              <a:rPr lang="en-US" sz="1300" i="0" u="sng" strike="noStrike" cap="none" dirty="0">
                <a:solidFill>
                  <a:srgbClr val="052E45"/>
                </a:solidFill>
                <a:ea typeface="Poppins"/>
                <a:cs typeface="Poppins"/>
                <a:sym typeface="Poppins"/>
                <a:hlinkClick r:id="rId4">
                  <a:extLst>
                    <a:ext uri="{A12FA001-AC4F-418D-AE19-62706E023703}">
                      <ahyp:hlinkClr xmlns:ahyp="http://schemas.microsoft.com/office/drawing/2018/hyperlinkcolor" val="tx"/>
                    </a:ext>
                  </a:extLst>
                </a:hlinkClick>
              </a:rPr>
              <a:t>https://www.ecosystem.eco/fr/recherche-point-de-collecte</a:t>
            </a:r>
            <a:r>
              <a:rPr lang="en-US" sz="1300" i="0" u="none" strike="noStrike" cap="none" dirty="0">
                <a:solidFill>
                  <a:srgbClr val="052E45"/>
                </a:solidFill>
                <a:ea typeface="Poppins"/>
                <a:cs typeface="Poppins"/>
                <a:sym typeface="Poppins"/>
              </a:rPr>
              <a:t> </a:t>
            </a:r>
            <a:endParaRPr lang="en-US" sz="1300" i="0" u="none" strike="noStrike" cap="none" dirty="0">
              <a:solidFill>
                <a:srgbClr val="052E45"/>
              </a:solidFill>
              <a:ea typeface="Poppins"/>
              <a:cs typeface="Poppins"/>
            </a:endParaRPr>
          </a:p>
          <a:p>
            <a:pPr marL="0" marR="0" lvl="0" indent="269875" algn="l" rtl="0">
              <a:lnSpc>
                <a:spcPct val="115000"/>
              </a:lnSpc>
              <a:spcBef>
                <a:spcPts val="0"/>
              </a:spcBef>
              <a:spcAft>
                <a:spcPts val="1000"/>
              </a:spcAft>
              <a:buClr>
                <a:schemeClr val="dk1"/>
              </a:buClr>
              <a:buSzPct val="91666"/>
              <a:buFont typeface="Arial"/>
              <a:buNone/>
            </a:pPr>
            <a:endParaRPr lang="en-US" sz="1300" b="1" i="0" u="none" strike="noStrike" cap="none" dirty="0">
              <a:solidFill>
                <a:srgbClr val="F2F2F2"/>
              </a:solidFill>
              <a:highlight>
                <a:srgbClr val="006D90"/>
              </a:highlight>
              <a:latin typeface="Chau Philomene One"/>
              <a:ea typeface="Chau Philomene One"/>
              <a:cs typeface="Chau Philomene One"/>
            </a:endParaRPr>
          </a:p>
        </p:txBody>
      </p:sp>
      <p:sp>
        <p:nvSpPr>
          <p:cNvPr id="772" name="Google Shape;772;p63"/>
          <p:cNvSpPr txBox="1"/>
          <p:nvPr/>
        </p:nvSpPr>
        <p:spPr>
          <a:xfrm>
            <a:off x="502975" y="356700"/>
            <a:ext cx="7299000" cy="10389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Arial"/>
              <a:buNone/>
            </a:pPr>
            <a:r>
              <a:rPr lang="en-US" sz="2200" b="1" i="0" u="none" strike="noStrike" cap="none">
                <a:solidFill>
                  <a:srgbClr val="052E45"/>
                </a:solidFill>
                <a:latin typeface="Poppins"/>
                <a:ea typeface="Poppins"/>
                <a:cs typeface="Poppins"/>
                <a:sym typeface="Poppins"/>
              </a:rPr>
              <a:t>Bonnes pratiques selon l’évaluation de son équipement</a:t>
            </a:r>
            <a:endParaRPr sz="2200" b="1" i="0" u="none" strike="noStrike" cap="none">
              <a:solidFill>
                <a:srgbClr val="052E45"/>
              </a:solidFill>
              <a:latin typeface="Poppins"/>
              <a:ea typeface="Poppins"/>
              <a:cs typeface="Poppins"/>
              <a:sym typeface="Poppin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5">
          <a:extLst>
            <a:ext uri="{FF2B5EF4-FFF2-40B4-BE49-F238E27FC236}">
              <a16:creationId xmlns:a16="http://schemas.microsoft.com/office/drawing/2014/main" id="{9C360958-8A0A-442D-4CAC-00FA8930AF33}"/>
            </a:ext>
          </a:extLst>
        </p:cNvPr>
        <p:cNvGrpSpPr/>
        <p:nvPr/>
      </p:nvGrpSpPr>
      <p:grpSpPr>
        <a:xfrm>
          <a:off x="0" y="0"/>
          <a:ext cx="0" cy="0"/>
          <a:chOff x="0" y="0"/>
          <a:chExt cx="0" cy="0"/>
        </a:xfrm>
      </p:grpSpPr>
      <p:sp>
        <p:nvSpPr>
          <p:cNvPr id="827" name="Google Shape;827;g337f7921900_5_16">
            <a:extLst>
              <a:ext uri="{FF2B5EF4-FFF2-40B4-BE49-F238E27FC236}">
                <a16:creationId xmlns:a16="http://schemas.microsoft.com/office/drawing/2014/main" id="{6E2C1391-E3F6-2F42-22D8-E5EF210C3987}"/>
              </a:ext>
            </a:extLst>
          </p:cNvPr>
          <p:cNvSpPr txBox="1"/>
          <p:nvPr/>
        </p:nvSpPr>
        <p:spPr>
          <a:xfrm>
            <a:off x="883274" y="1214725"/>
            <a:ext cx="4875900" cy="994200"/>
          </a:xfrm>
          <a:prstGeom prst="rect">
            <a:avLst/>
          </a:prstGeom>
          <a:noFill/>
          <a:ln>
            <a:noFill/>
          </a:ln>
        </p:spPr>
        <p:txBody>
          <a:bodyPr spcFirstLastPara="1" wrap="square" lIns="68575" tIns="34275" rIns="68575" bIns="34275" anchor="ctr" anchorCtr="0">
            <a:normAutofit lnSpcReduction="10000"/>
          </a:bodyPr>
          <a:lstStyle/>
          <a:p>
            <a:pPr marL="0" marR="0" lvl="0" indent="0" algn="l" rtl="0">
              <a:lnSpc>
                <a:spcPct val="90000"/>
              </a:lnSpc>
              <a:spcBef>
                <a:spcPts val="0"/>
              </a:spcBef>
              <a:spcAft>
                <a:spcPts val="0"/>
              </a:spcAft>
              <a:buClr>
                <a:srgbClr val="000000"/>
              </a:buClr>
              <a:buSzPts val="3300"/>
              <a:buFont typeface="Chau Philomene One"/>
              <a:buNone/>
            </a:pPr>
            <a:r>
              <a:rPr lang="en-US" sz="2400" b="1">
                <a:solidFill>
                  <a:srgbClr val="052E45"/>
                </a:solidFill>
                <a:latin typeface="Poppins"/>
                <a:ea typeface="Poppins"/>
                <a:cs typeface="Poppins"/>
                <a:sym typeface="Poppins"/>
              </a:rPr>
              <a:t>N’oubliez pas de remonter votre bilan une fois votre opération terminée ! </a:t>
            </a:r>
            <a:endParaRPr sz="1100" b="1" i="0" u="none" strike="noStrike" cap="none">
              <a:solidFill>
                <a:srgbClr val="052E45"/>
              </a:solidFill>
              <a:latin typeface="Poppins"/>
              <a:ea typeface="Poppins"/>
              <a:cs typeface="Poppins"/>
              <a:sym typeface="Poppins"/>
            </a:endParaRPr>
          </a:p>
        </p:txBody>
      </p:sp>
      <p:sp>
        <p:nvSpPr>
          <p:cNvPr id="828" name="Google Shape;828;g337f7921900_5_16">
            <a:extLst>
              <a:ext uri="{FF2B5EF4-FFF2-40B4-BE49-F238E27FC236}">
                <a16:creationId xmlns:a16="http://schemas.microsoft.com/office/drawing/2014/main" id="{A488FBBA-AF07-C593-CB50-A261EF20C49C}"/>
              </a:ext>
            </a:extLst>
          </p:cNvPr>
          <p:cNvSpPr txBox="1"/>
          <p:nvPr/>
        </p:nvSpPr>
        <p:spPr>
          <a:xfrm>
            <a:off x="883275" y="2584112"/>
            <a:ext cx="7391511" cy="1019788"/>
          </a:xfrm>
          <a:prstGeom prst="rect">
            <a:avLst/>
          </a:prstGeom>
          <a:noFill/>
          <a:ln>
            <a:noFill/>
          </a:ln>
        </p:spPr>
        <p:txBody>
          <a:bodyPr spcFirstLastPara="1" wrap="square" lIns="68575" tIns="34275" rIns="68575" bIns="34275" anchor="ctr" anchorCtr="0">
            <a:normAutofit/>
          </a:bodyPr>
          <a:lstStyle/>
          <a:p>
            <a:pPr marL="0" lvl="0" indent="0" algn="just" rtl="0">
              <a:spcBef>
                <a:spcPts val="0"/>
              </a:spcBef>
              <a:spcAft>
                <a:spcPts val="0"/>
              </a:spcAft>
              <a:buClr>
                <a:schemeClr val="dk1"/>
              </a:buClr>
              <a:buSzPct val="100000"/>
              <a:buFont typeface="Arial"/>
              <a:buNone/>
            </a:pPr>
            <a:r>
              <a:rPr lang="en-US" dirty="0">
                <a:solidFill>
                  <a:srgbClr val="052E45"/>
                </a:solidFill>
                <a:latin typeface="Poppins"/>
                <a:ea typeface="Poppins"/>
                <a:cs typeface="Poppins"/>
                <a:sym typeface="Poppins"/>
              </a:rPr>
              <a:t>Vous </a:t>
            </a:r>
            <a:r>
              <a:rPr lang="en-US" dirty="0" err="1">
                <a:solidFill>
                  <a:srgbClr val="052E45"/>
                </a:solidFill>
                <a:latin typeface="Poppins"/>
                <a:ea typeface="Poppins"/>
                <a:cs typeface="Poppins"/>
                <a:sym typeface="Poppins"/>
              </a:rPr>
              <a:t>trouverez</a:t>
            </a:r>
            <a:r>
              <a:rPr lang="en-US" dirty="0">
                <a:solidFill>
                  <a:srgbClr val="052E45"/>
                </a:solidFill>
                <a:latin typeface="Poppins"/>
                <a:ea typeface="Poppins"/>
                <a:cs typeface="Poppins"/>
                <a:sym typeface="Poppins"/>
              </a:rPr>
              <a:t> un tableau pour </a:t>
            </a:r>
            <a:r>
              <a:rPr lang="en-US" dirty="0" err="1">
                <a:solidFill>
                  <a:srgbClr val="052E45"/>
                </a:solidFill>
                <a:latin typeface="Poppins"/>
                <a:ea typeface="Poppins"/>
                <a:cs typeface="Poppins"/>
                <a:sym typeface="Poppins"/>
              </a:rPr>
              <a:t>votre</a:t>
            </a:r>
            <a:r>
              <a:rPr lang="en-US" dirty="0">
                <a:solidFill>
                  <a:srgbClr val="052E45"/>
                </a:solidFill>
                <a:latin typeface="Poppins"/>
                <a:ea typeface="Poppins"/>
                <a:cs typeface="Poppins"/>
                <a:sym typeface="Poppins"/>
              </a:rPr>
              <a:t> aider à </a:t>
            </a:r>
            <a:r>
              <a:rPr lang="en-US" dirty="0" err="1">
                <a:solidFill>
                  <a:srgbClr val="052E45"/>
                </a:solidFill>
                <a:latin typeface="Poppins"/>
                <a:ea typeface="Poppins"/>
                <a:cs typeface="Poppins"/>
                <a:sym typeface="Poppins"/>
              </a:rPr>
              <a:t>remonter</a:t>
            </a:r>
            <a:r>
              <a:rPr lang="en-US" dirty="0">
                <a:solidFill>
                  <a:srgbClr val="052E45"/>
                </a:solidFill>
                <a:latin typeface="Poppins"/>
                <a:ea typeface="Poppins"/>
                <a:cs typeface="Poppins"/>
                <a:sym typeface="Poppins"/>
              </a:rPr>
              <a:t> </a:t>
            </a:r>
            <a:r>
              <a:rPr lang="en-US" dirty="0" err="1">
                <a:solidFill>
                  <a:srgbClr val="052E45"/>
                </a:solidFill>
                <a:latin typeface="Poppins"/>
                <a:ea typeface="Poppins"/>
                <a:cs typeface="Poppins"/>
                <a:sym typeface="Poppins"/>
              </a:rPr>
              <a:t>votre</a:t>
            </a:r>
            <a:r>
              <a:rPr lang="en-US" dirty="0">
                <a:solidFill>
                  <a:srgbClr val="052E45"/>
                </a:solidFill>
                <a:latin typeface="Poppins"/>
                <a:ea typeface="Poppins"/>
                <a:cs typeface="Poppins"/>
                <a:sym typeface="Poppins"/>
              </a:rPr>
              <a:t> </a:t>
            </a:r>
            <a:r>
              <a:rPr lang="en-US" dirty="0" err="1">
                <a:solidFill>
                  <a:srgbClr val="052E45"/>
                </a:solidFill>
                <a:latin typeface="Poppins"/>
                <a:ea typeface="Poppins"/>
                <a:cs typeface="Poppins"/>
                <a:sym typeface="Poppins"/>
              </a:rPr>
              <a:t>bilan</a:t>
            </a:r>
            <a:r>
              <a:rPr lang="en-US" dirty="0">
                <a:solidFill>
                  <a:srgbClr val="052E45"/>
                </a:solidFill>
                <a:latin typeface="Poppins"/>
                <a:ea typeface="Poppins"/>
                <a:cs typeface="Poppins"/>
                <a:sym typeface="Poppins"/>
              </a:rPr>
              <a:t> sur le site internet </a:t>
            </a:r>
            <a:r>
              <a:rPr lang="en-US" u="sng" dirty="0">
                <a:solidFill>
                  <a:srgbClr val="E7639B"/>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https://digital-cleanup-day.fr/</a:t>
            </a:r>
            <a:r>
              <a:rPr lang="en-US" dirty="0">
                <a:solidFill>
                  <a:srgbClr val="052E45"/>
                </a:solidFill>
                <a:latin typeface="Poppins"/>
                <a:ea typeface="Poppins"/>
                <a:cs typeface="Poppins"/>
                <a:sym typeface="Poppins"/>
              </a:rPr>
              <a:t> dans &gt; Espace </a:t>
            </a:r>
            <a:r>
              <a:rPr lang="en-US" dirty="0" err="1">
                <a:solidFill>
                  <a:srgbClr val="052E45"/>
                </a:solidFill>
                <a:latin typeface="Poppins"/>
                <a:ea typeface="Poppins"/>
                <a:cs typeface="Poppins"/>
                <a:sym typeface="Poppins"/>
              </a:rPr>
              <a:t>connecté</a:t>
            </a:r>
            <a:r>
              <a:rPr lang="en-US" dirty="0">
                <a:solidFill>
                  <a:srgbClr val="052E45"/>
                </a:solidFill>
                <a:latin typeface="Poppins"/>
                <a:ea typeface="Poppins"/>
                <a:cs typeface="Poppins"/>
                <a:sym typeface="Poppins"/>
              </a:rPr>
              <a:t> &gt; Mes </a:t>
            </a:r>
            <a:r>
              <a:rPr lang="en-US" dirty="0" err="1">
                <a:solidFill>
                  <a:srgbClr val="052E45"/>
                </a:solidFill>
                <a:latin typeface="Poppins"/>
                <a:ea typeface="Poppins"/>
                <a:cs typeface="Poppins"/>
                <a:sym typeface="Poppins"/>
              </a:rPr>
              <a:t>outils</a:t>
            </a:r>
            <a:r>
              <a:rPr lang="en-US" dirty="0">
                <a:solidFill>
                  <a:srgbClr val="052E45"/>
                </a:solidFill>
                <a:latin typeface="Poppins"/>
                <a:ea typeface="Poppins"/>
                <a:cs typeface="Poppins"/>
                <a:sym typeface="Poppins"/>
              </a:rPr>
              <a:t> &gt; Mes </a:t>
            </a:r>
            <a:r>
              <a:rPr lang="en-US" dirty="0" err="1">
                <a:solidFill>
                  <a:srgbClr val="052E45"/>
                </a:solidFill>
                <a:latin typeface="Poppins"/>
                <a:ea typeface="Poppins"/>
                <a:cs typeface="Poppins"/>
                <a:sym typeface="Poppins"/>
              </a:rPr>
              <a:t>outils</a:t>
            </a:r>
            <a:r>
              <a:rPr lang="en-US" dirty="0">
                <a:solidFill>
                  <a:srgbClr val="052E45"/>
                </a:solidFill>
                <a:latin typeface="Poppins"/>
                <a:ea typeface="Poppins"/>
                <a:cs typeface="Poppins"/>
                <a:sym typeface="Poppins"/>
              </a:rPr>
              <a:t> pour </a:t>
            </a:r>
            <a:r>
              <a:rPr lang="en-US" dirty="0" err="1">
                <a:solidFill>
                  <a:srgbClr val="052E45"/>
                </a:solidFill>
                <a:latin typeface="Poppins"/>
                <a:ea typeface="Poppins"/>
                <a:cs typeface="Poppins"/>
                <a:sym typeface="Poppins"/>
              </a:rPr>
              <a:t>remonter</a:t>
            </a:r>
            <a:r>
              <a:rPr lang="en-US" dirty="0">
                <a:solidFill>
                  <a:srgbClr val="052E45"/>
                </a:solidFill>
                <a:latin typeface="Poppins"/>
                <a:ea typeface="Poppins"/>
                <a:cs typeface="Poppins"/>
                <a:sym typeface="Poppins"/>
              </a:rPr>
              <a:t> les données.</a:t>
            </a:r>
            <a:endParaRPr dirty="0">
              <a:solidFill>
                <a:srgbClr val="052E45"/>
              </a:solidFill>
              <a:latin typeface="Poppins"/>
              <a:ea typeface="Poppins"/>
              <a:cs typeface="Poppins"/>
              <a:sym typeface="Poppins"/>
            </a:endParaRPr>
          </a:p>
          <a:p>
            <a:pPr marL="0" marR="0" lvl="0" indent="0" algn="l" rtl="0">
              <a:lnSpc>
                <a:spcPct val="90000"/>
              </a:lnSpc>
              <a:spcBef>
                <a:spcPts val="0"/>
              </a:spcBef>
              <a:spcAft>
                <a:spcPts val="0"/>
              </a:spcAft>
              <a:buClr>
                <a:srgbClr val="000000"/>
              </a:buClr>
              <a:buSzPct val="137500"/>
              <a:buFont typeface="Chau Philomene One"/>
              <a:buNone/>
            </a:pPr>
            <a:endParaRPr sz="2400" b="1">
              <a:solidFill>
                <a:srgbClr val="052E45"/>
              </a:solidFill>
              <a:latin typeface="Poppins"/>
              <a:ea typeface="Poppins"/>
              <a:cs typeface="Poppins"/>
              <a:sym typeface="Poppins"/>
            </a:endParaRPr>
          </a:p>
        </p:txBody>
      </p:sp>
    </p:spTree>
    <p:extLst>
      <p:ext uri="{BB962C8B-B14F-4D97-AF65-F5344CB8AC3E}">
        <p14:creationId xmlns:p14="http://schemas.microsoft.com/office/powerpoint/2010/main" val="1837081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5">
          <a:extLst>
            <a:ext uri="{FF2B5EF4-FFF2-40B4-BE49-F238E27FC236}">
              <a16:creationId xmlns:a16="http://schemas.microsoft.com/office/drawing/2014/main" id="{F7A02EDB-D428-1266-AAA5-DFD9120CCC17}"/>
            </a:ext>
          </a:extLst>
        </p:cNvPr>
        <p:cNvGrpSpPr/>
        <p:nvPr/>
      </p:nvGrpSpPr>
      <p:grpSpPr>
        <a:xfrm>
          <a:off x="0" y="0"/>
          <a:ext cx="0" cy="0"/>
          <a:chOff x="0" y="0"/>
          <a:chExt cx="0" cy="0"/>
        </a:xfrm>
      </p:grpSpPr>
      <p:sp>
        <p:nvSpPr>
          <p:cNvPr id="676" name="Google Shape;676;p50">
            <a:extLst>
              <a:ext uri="{FF2B5EF4-FFF2-40B4-BE49-F238E27FC236}">
                <a16:creationId xmlns:a16="http://schemas.microsoft.com/office/drawing/2014/main" id="{50836756-2A6B-EBA9-1CBE-AA7529CAB71B}"/>
              </a:ext>
            </a:extLst>
          </p:cNvPr>
          <p:cNvSpPr/>
          <p:nvPr/>
        </p:nvSpPr>
        <p:spPr>
          <a:xfrm>
            <a:off x="685800" y="762000"/>
            <a:ext cx="7802100" cy="4134600"/>
          </a:xfrm>
          <a:prstGeom prst="rect">
            <a:avLst/>
          </a:prstGeom>
          <a:noFill/>
          <a:ln>
            <a:noFill/>
          </a:ln>
        </p:spPr>
        <p:txBody>
          <a:bodyPr spcFirstLastPara="1" wrap="square" lIns="68400" tIns="34200" rIns="68400" bIns="342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E7639B"/>
                </a:solidFill>
                <a:latin typeface="Poppins"/>
                <a:ea typeface="Poppins"/>
                <a:cs typeface="Poppins"/>
                <a:sym typeface="Poppins"/>
              </a:rPr>
              <a:t>Bravo à vous pour </a:t>
            </a:r>
            <a:r>
              <a:rPr lang="en-US" sz="3000" b="1" i="0" u="none" strike="noStrike" cap="none" dirty="0" err="1">
                <a:solidFill>
                  <a:srgbClr val="E7639B"/>
                </a:solidFill>
                <a:latin typeface="Poppins"/>
                <a:ea typeface="Poppins"/>
                <a:cs typeface="Poppins"/>
                <a:sym typeface="Poppins"/>
              </a:rPr>
              <a:t>ce</a:t>
            </a:r>
            <a:r>
              <a:rPr lang="en-US" sz="3000" b="1" i="0" u="none" strike="noStrike" cap="none" dirty="0">
                <a:solidFill>
                  <a:srgbClr val="E7639B"/>
                </a:solidFill>
                <a:latin typeface="Poppins"/>
                <a:ea typeface="Poppins"/>
                <a:cs typeface="Poppins"/>
                <a:sym typeface="Poppins"/>
              </a:rPr>
              <a:t> </a:t>
            </a:r>
            <a:r>
              <a:rPr lang="en-US" sz="3000" b="1" i="0" u="none" strike="noStrike" cap="none" dirty="0" err="1">
                <a:solidFill>
                  <a:srgbClr val="E7639B"/>
                </a:solidFill>
                <a:latin typeface="Poppins"/>
                <a:ea typeface="Poppins"/>
                <a:cs typeface="Poppins"/>
                <a:sym typeface="Poppins"/>
              </a:rPr>
              <a:t>nettoyage</a:t>
            </a:r>
            <a:r>
              <a:rPr lang="en-US" sz="3000" b="1" i="0" u="none" strike="noStrike" cap="none" dirty="0">
                <a:solidFill>
                  <a:srgbClr val="E7639B"/>
                </a:solidFill>
                <a:latin typeface="Poppins"/>
                <a:ea typeface="Poppins"/>
                <a:cs typeface="Poppins"/>
                <a:sym typeface="Poppins"/>
              </a:rPr>
              <a:t> !</a:t>
            </a:r>
            <a:endParaRPr sz="3000" b="1" i="0" u="none" strike="noStrike" cap="none" dirty="0">
              <a:solidFill>
                <a:srgbClr val="E7639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300"/>
              <a:buFont typeface="Arial"/>
              <a:buNone/>
            </a:pPr>
            <a:endParaRPr sz="2200" b="1" i="0" u="none" strike="noStrike" cap="none">
              <a:solidFill>
                <a:srgbClr val="F2F2F2"/>
              </a:solidFill>
              <a:latin typeface="Poppins"/>
              <a:ea typeface="Poppins"/>
              <a:cs typeface="Poppins"/>
              <a:sym typeface="Poppins"/>
            </a:endParaRPr>
          </a:p>
          <a:p>
            <a:pPr marL="0" marR="0" lvl="0" indent="0" algn="l" rtl="0">
              <a:lnSpc>
                <a:spcPct val="100000"/>
              </a:lnSpc>
              <a:spcBef>
                <a:spcPts val="0"/>
              </a:spcBef>
              <a:spcAft>
                <a:spcPts val="0"/>
              </a:spcAft>
              <a:buNone/>
            </a:pPr>
            <a:br>
              <a:rPr lang="en-US" sz="2200" b="1" dirty="0">
                <a:latin typeface="Poppins"/>
                <a:ea typeface="Poppins"/>
                <a:cs typeface="Poppins"/>
              </a:rPr>
            </a:br>
            <a:r>
              <a:rPr lang="en-US" sz="1600" b="1" i="0" u="none" strike="noStrike" cap="none" err="1">
                <a:solidFill>
                  <a:srgbClr val="052E45"/>
                </a:solidFill>
                <a:ea typeface="Poppins"/>
                <a:cs typeface="Poppins"/>
                <a:sym typeface="Poppins"/>
              </a:rPr>
              <a:t>Communiquez</a:t>
            </a:r>
            <a:r>
              <a:rPr lang="en-US" sz="1600" b="1" i="0" u="none" strike="noStrike" cap="none" dirty="0">
                <a:solidFill>
                  <a:srgbClr val="052E45"/>
                </a:solidFill>
                <a:ea typeface="Poppins"/>
                <a:cs typeface="Poppins"/>
                <a:sym typeface="Poppins"/>
              </a:rPr>
              <a:t> </a:t>
            </a:r>
            <a:r>
              <a:rPr lang="en-US" sz="1600" b="1" i="0" u="none" strike="noStrike" cap="none" err="1">
                <a:solidFill>
                  <a:srgbClr val="052E45"/>
                </a:solidFill>
                <a:ea typeface="Poppins"/>
                <a:cs typeface="Poppins"/>
                <a:sym typeface="Poppins"/>
              </a:rPr>
              <a:t>votre</a:t>
            </a:r>
            <a:r>
              <a:rPr lang="en-US" sz="1600" b="1" i="0" u="none" strike="noStrike" cap="none" dirty="0">
                <a:solidFill>
                  <a:srgbClr val="052E45"/>
                </a:solidFill>
                <a:ea typeface="Poppins"/>
                <a:cs typeface="Poppins"/>
                <a:sym typeface="Poppins"/>
              </a:rPr>
              <a:t> </a:t>
            </a:r>
            <a:r>
              <a:rPr lang="en-US" sz="1600" b="1" i="0" u="none" strike="noStrike" cap="none" err="1">
                <a:solidFill>
                  <a:srgbClr val="052E45"/>
                </a:solidFill>
                <a:ea typeface="Poppins"/>
                <a:cs typeface="Poppins"/>
                <a:sym typeface="Poppins"/>
              </a:rPr>
              <a:t>bilan</a:t>
            </a:r>
            <a:r>
              <a:rPr lang="en-US" sz="1600" b="1" i="0" u="none" strike="noStrike" cap="none" dirty="0">
                <a:solidFill>
                  <a:srgbClr val="052E45"/>
                </a:solidFill>
                <a:ea typeface="Poppins"/>
                <a:cs typeface="Poppins"/>
                <a:sym typeface="Poppins"/>
              </a:rPr>
              <a:t> sur </a:t>
            </a:r>
            <a:r>
              <a:rPr lang="en-US" sz="1600" b="1" i="0" u="none" strike="noStrike" cap="none" err="1">
                <a:solidFill>
                  <a:srgbClr val="052E45"/>
                </a:solidFill>
                <a:ea typeface="Poppins"/>
                <a:cs typeface="Poppins"/>
                <a:sym typeface="Poppins"/>
              </a:rPr>
              <a:t>vos</a:t>
            </a:r>
            <a:r>
              <a:rPr lang="en-US" sz="1600" b="1" i="0" u="none" strike="noStrike" cap="none" dirty="0">
                <a:solidFill>
                  <a:srgbClr val="052E45"/>
                </a:solidFill>
                <a:ea typeface="Poppins"/>
                <a:cs typeface="Poppins"/>
                <a:sym typeface="Poppins"/>
              </a:rPr>
              <a:t> réseaux </a:t>
            </a:r>
            <a:r>
              <a:rPr lang="en-US" sz="1600" b="1" i="0" u="none" strike="noStrike" cap="none" err="1">
                <a:solidFill>
                  <a:srgbClr val="052E45"/>
                </a:solidFill>
                <a:ea typeface="Poppins"/>
                <a:cs typeface="Poppins"/>
                <a:sym typeface="Poppins"/>
              </a:rPr>
              <a:t>sociaux</a:t>
            </a:r>
            <a:r>
              <a:rPr lang="en-US" sz="1600" b="1" i="0" u="none" strike="noStrike" cap="none" dirty="0">
                <a:solidFill>
                  <a:srgbClr val="052E45"/>
                </a:solidFill>
                <a:ea typeface="Poppins"/>
                <a:cs typeface="Poppins"/>
                <a:sym typeface="Poppins"/>
              </a:rPr>
              <a:t> (</a:t>
            </a:r>
            <a:r>
              <a:rPr lang="en-US" sz="1600" b="1" i="0" u="none" strike="noStrike" cap="none" dirty="0">
                <a:solidFill>
                  <a:srgbClr val="052E45"/>
                </a:solidFill>
                <a:uFill>
                  <a:noFill/>
                </a:uFill>
                <a:ea typeface="Poppins"/>
                <a:cs typeface="Poppins"/>
                <a:sym typeface="Poppins"/>
                <a:hlinkClick r:id="rId3">
                  <a:extLst>
                    <a:ext uri="{A12FA001-AC4F-418D-AE19-62706E023703}">
                      <ahyp:hlinkClr xmlns:ahyp="http://schemas.microsoft.com/office/drawing/2018/hyperlinkcolor" val="tx"/>
                    </a:ext>
                  </a:extLst>
                </a:hlinkClick>
              </a:rPr>
              <a:t>#DigitalCleanupDay</a:t>
            </a:r>
            <a:r>
              <a:rPr lang="en-US" sz="1600" b="1" i="0" u="none" strike="noStrike" cap="none" dirty="0">
                <a:solidFill>
                  <a:srgbClr val="052E45"/>
                </a:solidFill>
                <a:ea typeface="Poppins"/>
                <a:cs typeface="Poppins"/>
                <a:sym typeface="Poppins"/>
              </a:rPr>
              <a:t> ) </a:t>
            </a:r>
            <a:endParaRPr sz="1600" b="1" i="0" u="none" strike="noStrike" cap="none">
              <a:solidFill>
                <a:srgbClr val="052E45"/>
              </a:solidFill>
              <a:ea typeface="Poppins"/>
              <a:cs typeface="Poppins"/>
            </a:endParaRPr>
          </a:p>
          <a:p>
            <a:pPr marL="0" marR="0" lvl="0" indent="0" algn="l" rtl="0">
              <a:lnSpc>
                <a:spcPct val="100000"/>
              </a:lnSpc>
              <a:spcBef>
                <a:spcPts val="0"/>
              </a:spcBef>
              <a:spcAft>
                <a:spcPts val="0"/>
              </a:spcAft>
              <a:buClr>
                <a:srgbClr val="000000"/>
              </a:buClr>
              <a:buSzPts val="2300"/>
              <a:buFont typeface="Arial"/>
              <a:buNone/>
            </a:pPr>
            <a:br>
              <a:rPr lang="en-US" sz="1600" dirty="0">
                <a:ea typeface="Poppins"/>
                <a:cs typeface="Poppins"/>
              </a:rPr>
            </a:br>
            <a:r>
              <a:rPr lang="en-US" sz="1600" i="0" u="none" strike="noStrike" cap="none" dirty="0">
                <a:solidFill>
                  <a:srgbClr val="052E45"/>
                </a:solidFill>
                <a:ea typeface="Poppins"/>
                <a:cs typeface="Poppins"/>
                <a:sym typeface="Poppins"/>
              </a:rPr>
              <a:t>Vous </a:t>
            </a:r>
            <a:r>
              <a:rPr lang="en-US" sz="1600" i="0" u="none" strike="noStrike" cap="none" err="1">
                <a:solidFill>
                  <a:srgbClr val="052E45"/>
                </a:solidFill>
                <a:ea typeface="Poppins"/>
                <a:cs typeface="Poppins"/>
                <a:sym typeface="Poppins"/>
              </a:rPr>
              <a:t>souhaitez</a:t>
            </a:r>
            <a:r>
              <a:rPr lang="en-US" sz="1600" i="0" u="none" strike="noStrike" cap="none" dirty="0">
                <a:solidFill>
                  <a:srgbClr val="052E45"/>
                </a:solidFill>
                <a:ea typeface="Poppins"/>
                <a:cs typeface="Poppins"/>
                <a:sym typeface="Poppins"/>
              </a:rPr>
              <a:t> </a:t>
            </a:r>
            <a:r>
              <a:rPr lang="en-US" sz="1600" i="0" u="none" strike="noStrike" cap="none" err="1">
                <a:solidFill>
                  <a:srgbClr val="052E45"/>
                </a:solidFill>
                <a:ea typeface="Poppins"/>
                <a:cs typeface="Poppins"/>
                <a:sym typeface="Poppins"/>
              </a:rPr>
              <a:t>aller</a:t>
            </a:r>
            <a:r>
              <a:rPr lang="en-US" sz="1600" i="0" u="none" strike="noStrike" cap="none" dirty="0">
                <a:solidFill>
                  <a:srgbClr val="052E45"/>
                </a:solidFill>
                <a:ea typeface="Poppins"/>
                <a:cs typeface="Poppins"/>
                <a:sym typeface="Poppins"/>
              </a:rPr>
              <a:t> plus loin </a:t>
            </a:r>
            <a:r>
              <a:rPr lang="en-US" sz="1600" i="0" u="none" strike="noStrike" cap="none" err="1">
                <a:solidFill>
                  <a:srgbClr val="052E45"/>
                </a:solidFill>
                <a:ea typeface="Poppins"/>
                <a:cs typeface="Poppins"/>
                <a:sym typeface="Poppins"/>
              </a:rPr>
              <a:t>ou</a:t>
            </a:r>
            <a:r>
              <a:rPr lang="en-US" sz="1600" i="0" u="none" strike="noStrike" cap="none" dirty="0">
                <a:solidFill>
                  <a:srgbClr val="052E45"/>
                </a:solidFill>
                <a:ea typeface="Poppins"/>
                <a:cs typeface="Poppins"/>
                <a:sym typeface="Poppins"/>
              </a:rPr>
              <a:t> vous former au numérique </a:t>
            </a:r>
            <a:r>
              <a:rPr lang="en-US" sz="1600" i="0" u="none" strike="noStrike" cap="none" err="1">
                <a:solidFill>
                  <a:srgbClr val="052E45"/>
                </a:solidFill>
                <a:ea typeface="Poppins"/>
                <a:cs typeface="Poppins"/>
                <a:sym typeface="Poppins"/>
              </a:rPr>
              <a:t>responsable</a:t>
            </a:r>
            <a:r>
              <a:rPr lang="en-US" sz="1600" i="0" u="none" strike="noStrike" cap="none" dirty="0">
                <a:solidFill>
                  <a:srgbClr val="052E45"/>
                </a:solidFill>
                <a:ea typeface="Poppins"/>
                <a:cs typeface="Poppins"/>
                <a:sym typeface="Poppins"/>
              </a:rPr>
              <a:t> ? </a:t>
            </a:r>
            <a:endParaRPr sz="1600" i="0" u="none" strike="noStrike" cap="none">
              <a:solidFill>
                <a:srgbClr val="052E45"/>
              </a:solidFill>
              <a:ea typeface="Poppins"/>
              <a:cs typeface="Poppins"/>
            </a:endParaRPr>
          </a:p>
          <a:p>
            <a:pPr marL="457200" marR="0" lvl="0" indent="-317500" algn="l" rtl="0">
              <a:lnSpc>
                <a:spcPct val="100000"/>
              </a:lnSpc>
              <a:spcBef>
                <a:spcPts val="0"/>
              </a:spcBef>
              <a:spcAft>
                <a:spcPts val="0"/>
              </a:spcAft>
              <a:buClr>
                <a:srgbClr val="052E45"/>
              </a:buClr>
              <a:buSzPts val="1400"/>
              <a:buFont typeface="Poppins"/>
              <a:buChar char="-"/>
            </a:pPr>
            <a:r>
              <a:rPr lang="en-US" sz="1600" dirty="0">
                <a:solidFill>
                  <a:srgbClr val="052E45"/>
                </a:solidFill>
                <a:ea typeface="Poppins"/>
                <a:cs typeface="Poppins"/>
                <a:sym typeface="Poppins"/>
              </a:rPr>
              <a:t>Suivez</a:t>
            </a:r>
            <a:r>
              <a:rPr lang="en-US" sz="1600" i="0" u="none" strike="noStrike" cap="none" dirty="0">
                <a:solidFill>
                  <a:srgbClr val="052E45"/>
                </a:solidFill>
                <a:ea typeface="Poppins"/>
                <a:cs typeface="Poppins"/>
                <a:sym typeface="Poppins"/>
              </a:rPr>
              <a:t> </a:t>
            </a:r>
            <a:r>
              <a:rPr lang="en-US" sz="1600" dirty="0">
                <a:solidFill>
                  <a:srgbClr val="052E45"/>
                </a:solidFill>
                <a:ea typeface="Poppins"/>
                <a:cs typeface="Poppins"/>
                <a:sym typeface="Poppins"/>
              </a:rPr>
              <a:t>le </a:t>
            </a:r>
            <a:r>
              <a:rPr lang="en-US" sz="1600" i="0" u="none" strike="noStrike" cap="none" dirty="0">
                <a:solidFill>
                  <a:srgbClr val="052E45"/>
                </a:solidFill>
                <a:ea typeface="Poppins"/>
                <a:cs typeface="Poppins"/>
                <a:sym typeface="Poppins"/>
              </a:rPr>
              <a:t>MOOC </a:t>
            </a:r>
            <a:r>
              <a:rPr lang="en-US" sz="1600" i="0" u="none" strike="noStrike" cap="none" err="1">
                <a:solidFill>
                  <a:srgbClr val="052E45"/>
                </a:solidFill>
                <a:ea typeface="Poppins"/>
                <a:cs typeface="Poppins"/>
                <a:sym typeface="Poppins"/>
              </a:rPr>
              <a:t>proposé</a:t>
            </a:r>
            <a:r>
              <a:rPr lang="en-US" sz="1600" i="0" u="none" strike="noStrike" cap="none" dirty="0">
                <a:solidFill>
                  <a:srgbClr val="052E45"/>
                </a:solidFill>
                <a:ea typeface="Poppins"/>
                <a:cs typeface="Poppins"/>
                <a:sym typeface="Poppins"/>
              </a:rPr>
              <a:t> par </a:t>
            </a:r>
            <a:r>
              <a:rPr lang="en-US" sz="1600" i="0" u="none" strike="noStrike" cap="none" err="1">
                <a:solidFill>
                  <a:srgbClr val="052E45"/>
                </a:solidFill>
                <a:ea typeface="Poppins"/>
                <a:cs typeface="Poppins"/>
                <a:sym typeface="Poppins"/>
              </a:rPr>
              <a:t>l’INR</a:t>
            </a:r>
            <a:r>
              <a:rPr lang="en-US" sz="1600" i="0" u="none" strike="noStrike" cap="none" dirty="0">
                <a:solidFill>
                  <a:srgbClr val="052E45"/>
                </a:solidFill>
                <a:ea typeface="Poppins"/>
                <a:cs typeface="Poppins"/>
                <a:sym typeface="Poppins"/>
              </a:rPr>
              <a:t> </a:t>
            </a:r>
            <a:br>
              <a:rPr lang="en-US" sz="1600" i="0" u="none" strike="noStrike" cap="none" dirty="0">
                <a:ea typeface="Poppins"/>
                <a:cs typeface="Poppins"/>
              </a:rPr>
            </a:br>
            <a:r>
              <a:rPr lang="en-US" sz="1600" u="none" strike="noStrike" cap="none" dirty="0">
                <a:solidFill>
                  <a:srgbClr val="052E45"/>
                </a:solidFill>
                <a:ea typeface="Poppins"/>
                <a:cs typeface="Poppins"/>
                <a:sym typeface="Poppins"/>
              </a:rPr>
              <a:t>(accessible via : </a:t>
            </a:r>
            <a:r>
              <a:rPr lang="en-US" sz="1600" u="sng" strike="noStrike" cap="none" dirty="0">
                <a:solidFill>
                  <a:srgbClr val="E7639B"/>
                </a:solidFill>
                <a:ea typeface="Poppins"/>
                <a:cs typeface="Poppins"/>
                <a:sym typeface="Poppins"/>
                <a:hlinkClick r:id="rId4">
                  <a:extLst>
                    <a:ext uri="{A12FA001-AC4F-418D-AE19-62706E023703}">
                      <ahyp:hlinkClr xmlns:ahyp="http://schemas.microsoft.com/office/drawing/2018/hyperlinkcolor" val="tx"/>
                    </a:ext>
                  </a:extLst>
                </a:hlinkClick>
              </a:rPr>
              <a:t>https://digital-cleanup-day.fr/se-former/</a:t>
            </a:r>
            <a:r>
              <a:rPr lang="en-US" sz="1600" u="none" strike="noStrike" cap="none" dirty="0">
                <a:solidFill>
                  <a:srgbClr val="052E45"/>
                </a:solidFill>
                <a:ea typeface="Poppins"/>
                <a:cs typeface="Poppins"/>
                <a:sym typeface="Poppins"/>
              </a:rPr>
              <a:t>)</a:t>
            </a:r>
            <a:endParaRPr sz="1600">
              <a:solidFill>
                <a:srgbClr val="052E45"/>
              </a:solidFill>
              <a:ea typeface="Poppins"/>
              <a:cs typeface="Poppins"/>
            </a:endParaRPr>
          </a:p>
          <a:p>
            <a:pPr marL="457200" marR="0" lvl="0" indent="-317500" algn="l" rtl="0">
              <a:lnSpc>
                <a:spcPct val="100000"/>
              </a:lnSpc>
              <a:spcBef>
                <a:spcPts val="0"/>
              </a:spcBef>
              <a:spcAft>
                <a:spcPts val="0"/>
              </a:spcAft>
              <a:buClr>
                <a:srgbClr val="052E45"/>
              </a:buClr>
              <a:buSzPts val="1400"/>
              <a:buFont typeface="Poppins"/>
              <a:buChar char="-"/>
            </a:pPr>
            <a:r>
              <a:rPr lang="en-US" sz="1600" u="none" strike="noStrike" cap="none" err="1">
                <a:solidFill>
                  <a:srgbClr val="052E45"/>
                </a:solidFill>
                <a:ea typeface="Poppins"/>
                <a:cs typeface="Poppins"/>
                <a:sym typeface="Poppins"/>
              </a:rPr>
              <a:t>Donne</a:t>
            </a:r>
            <a:r>
              <a:rPr lang="en-US" sz="1600" err="1">
                <a:solidFill>
                  <a:srgbClr val="052E45"/>
                </a:solidFill>
                <a:ea typeface="Poppins"/>
                <a:cs typeface="Poppins"/>
                <a:sym typeface="Poppins"/>
              </a:rPr>
              <a:t>z</a:t>
            </a:r>
            <a:r>
              <a:rPr lang="en-US" sz="1600" u="none" strike="noStrike" cap="none" dirty="0">
                <a:solidFill>
                  <a:srgbClr val="052E45"/>
                </a:solidFill>
                <a:ea typeface="Poppins"/>
                <a:cs typeface="Poppins"/>
                <a:sym typeface="Poppins"/>
              </a:rPr>
              <a:t> </a:t>
            </a:r>
            <a:r>
              <a:rPr lang="en-US" sz="1600" u="none" strike="noStrike" cap="none" err="1">
                <a:solidFill>
                  <a:srgbClr val="052E45"/>
                </a:solidFill>
                <a:ea typeface="Poppins"/>
                <a:cs typeface="Poppins"/>
                <a:sym typeface="Poppins"/>
              </a:rPr>
              <a:t>votre</a:t>
            </a:r>
            <a:r>
              <a:rPr lang="en-US" sz="1600" u="none" strike="noStrike" cap="none" dirty="0">
                <a:solidFill>
                  <a:srgbClr val="052E45"/>
                </a:solidFill>
                <a:ea typeface="Poppins"/>
                <a:cs typeface="Poppins"/>
                <a:sym typeface="Poppins"/>
              </a:rPr>
              <a:t> </a:t>
            </a:r>
            <a:r>
              <a:rPr lang="en-US" sz="1600" u="none" strike="noStrike" cap="none" err="1">
                <a:solidFill>
                  <a:srgbClr val="052E45"/>
                </a:solidFill>
                <a:ea typeface="Poppins"/>
                <a:cs typeface="Poppins"/>
                <a:sym typeface="Poppins"/>
              </a:rPr>
              <a:t>témoignage</a:t>
            </a:r>
            <a:r>
              <a:rPr lang="en-US" sz="1600" u="none" strike="noStrike" cap="none" dirty="0">
                <a:solidFill>
                  <a:srgbClr val="052E45"/>
                </a:solidFill>
                <a:ea typeface="Poppins"/>
                <a:cs typeface="Poppins"/>
                <a:sym typeface="Poppins"/>
              </a:rPr>
              <a:t> sur </a:t>
            </a:r>
            <a:r>
              <a:rPr lang="en-US" sz="1600" u="sng" strike="noStrike" cap="none" dirty="0">
                <a:solidFill>
                  <a:srgbClr val="E7639B"/>
                </a:solidFill>
                <a:ea typeface="Poppins"/>
                <a:cs typeface="Poppins"/>
                <a:sym typeface="Poppins"/>
                <a:hlinkClick r:id="rId5">
                  <a:extLst>
                    <a:ext uri="{A12FA001-AC4F-418D-AE19-62706E023703}">
                      <ahyp:hlinkClr xmlns:ahyp="http://schemas.microsoft.com/office/drawing/2018/hyperlinkcolor" val="tx"/>
                    </a:ext>
                  </a:extLst>
                </a:hlinkClick>
              </a:rPr>
              <a:t>contact@digital-cleanup-day.fr</a:t>
            </a:r>
            <a:r>
              <a:rPr lang="en-US" sz="1600" u="none" strike="noStrike" cap="none" dirty="0">
                <a:solidFill>
                  <a:srgbClr val="052E45"/>
                </a:solidFill>
                <a:ea typeface="Poppins"/>
                <a:cs typeface="Poppins"/>
                <a:sym typeface="Poppins"/>
              </a:rPr>
              <a:t> </a:t>
            </a:r>
            <a:endParaRPr sz="1600">
              <a:solidFill>
                <a:srgbClr val="052E45"/>
              </a:solidFill>
              <a:ea typeface="Poppins"/>
              <a:cs typeface="Poppins"/>
            </a:endParaRPr>
          </a:p>
          <a:p>
            <a:pPr marL="457200" marR="0" lvl="0" indent="-317500" algn="l" rtl="0">
              <a:lnSpc>
                <a:spcPct val="100000"/>
              </a:lnSpc>
              <a:spcBef>
                <a:spcPts val="0"/>
              </a:spcBef>
              <a:spcAft>
                <a:spcPts val="0"/>
              </a:spcAft>
              <a:buClr>
                <a:srgbClr val="052E45"/>
              </a:buClr>
              <a:buSzPts val="1400"/>
              <a:buFont typeface="Poppins"/>
              <a:buChar char="-"/>
            </a:pPr>
            <a:r>
              <a:rPr lang="en-US" sz="1600" u="none" strike="noStrike" cap="none" dirty="0" err="1">
                <a:solidFill>
                  <a:srgbClr val="052E45"/>
                </a:solidFill>
                <a:ea typeface="Poppins"/>
                <a:cs typeface="Poppins"/>
                <a:sym typeface="Poppins"/>
              </a:rPr>
              <a:t>Devenez</a:t>
            </a:r>
            <a:r>
              <a:rPr lang="en-US" sz="1600" u="none" strike="noStrike" cap="none" dirty="0">
                <a:solidFill>
                  <a:srgbClr val="052E45"/>
                </a:solidFill>
                <a:ea typeface="Poppins"/>
                <a:cs typeface="Poppins"/>
                <a:sym typeface="Poppins"/>
              </a:rPr>
              <a:t> </a:t>
            </a:r>
            <a:r>
              <a:rPr lang="en-US" sz="1600" u="none" strike="noStrike" cap="none" dirty="0" err="1">
                <a:solidFill>
                  <a:srgbClr val="052E45"/>
                </a:solidFill>
                <a:ea typeface="Poppins"/>
                <a:cs typeface="Poppins"/>
                <a:sym typeface="Poppins"/>
              </a:rPr>
              <a:t>ambassadeur</a:t>
            </a:r>
            <a:r>
              <a:rPr lang="en-US" sz="1600" u="none" strike="noStrike" cap="none" dirty="0">
                <a:solidFill>
                  <a:srgbClr val="052E45"/>
                </a:solidFill>
                <a:ea typeface="Poppins"/>
                <a:cs typeface="Poppins"/>
                <a:sym typeface="Poppins"/>
              </a:rPr>
              <a:t> (</a:t>
            </a:r>
            <a:r>
              <a:rPr lang="en-US" sz="1600" u="sng" strike="noStrike" cap="none" dirty="0">
                <a:solidFill>
                  <a:srgbClr val="E7639B"/>
                </a:solidFill>
                <a:ea typeface="Poppins"/>
                <a:cs typeface="Poppins"/>
                <a:sym typeface="Poppins"/>
                <a:hlinkClick r:id="rId6">
                  <a:extLst>
                    <a:ext uri="{A12FA001-AC4F-418D-AE19-62706E023703}">
                      <ahyp:hlinkClr xmlns:ahyp="http://schemas.microsoft.com/office/drawing/2018/hyperlinkcolor" val="tx"/>
                    </a:ext>
                  </a:extLst>
                </a:hlinkClick>
              </a:rPr>
              <a:t>https://digital-cleanup-day.fr/mengager-plus/</a:t>
            </a:r>
            <a:r>
              <a:rPr lang="en-US" sz="1600" u="none" strike="noStrike" cap="none" dirty="0">
                <a:solidFill>
                  <a:srgbClr val="052E45"/>
                </a:solidFill>
                <a:ea typeface="Poppins"/>
                <a:cs typeface="Poppins"/>
                <a:sym typeface="Poppins"/>
              </a:rPr>
              <a:t>)</a:t>
            </a:r>
            <a:endParaRPr sz="1600" u="none" strike="noStrike" cap="none" dirty="0">
              <a:solidFill>
                <a:srgbClr val="052E45"/>
              </a:solidFill>
              <a:ea typeface="Poppins"/>
              <a:cs typeface="Poppins"/>
              <a:sym typeface="Poppin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3E8DDC"/>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6D90"/>
              </a:solidFill>
              <a:latin typeface="Poppins"/>
              <a:ea typeface="Poppins"/>
              <a:cs typeface="Poppins"/>
              <a:sym typeface="Poppins"/>
            </a:endParaRPr>
          </a:p>
        </p:txBody>
      </p:sp>
    </p:spTree>
    <p:extLst>
      <p:ext uri="{BB962C8B-B14F-4D97-AF65-F5344CB8AC3E}">
        <p14:creationId xmlns:p14="http://schemas.microsoft.com/office/powerpoint/2010/main" val="1297658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1">
          <a:extLst>
            <a:ext uri="{FF2B5EF4-FFF2-40B4-BE49-F238E27FC236}">
              <a16:creationId xmlns:a16="http://schemas.microsoft.com/office/drawing/2014/main" id="{355841E9-4D02-4FD5-25CF-95DA06E28CD6}"/>
            </a:ext>
          </a:extLst>
        </p:cNvPr>
        <p:cNvGrpSpPr/>
        <p:nvPr/>
      </p:nvGrpSpPr>
      <p:grpSpPr>
        <a:xfrm>
          <a:off x="0" y="0"/>
          <a:ext cx="0" cy="0"/>
          <a:chOff x="0" y="0"/>
          <a:chExt cx="0" cy="0"/>
        </a:xfrm>
      </p:grpSpPr>
      <p:sp>
        <p:nvSpPr>
          <p:cNvPr id="682" name="Google Shape;682;p51">
            <a:extLst>
              <a:ext uri="{FF2B5EF4-FFF2-40B4-BE49-F238E27FC236}">
                <a16:creationId xmlns:a16="http://schemas.microsoft.com/office/drawing/2014/main" id="{822A00A7-D229-44AE-7A64-DB3F90981F13}"/>
              </a:ext>
            </a:extLst>
          </p:cNvPr>
          <p:cNvSpPr txBox="1"/>
          <p:nvPr/>
        </p:nvSpPr>
        <p:spPr>
          <a:xfrm>
            <a:off x="364100" y="377000"/>
            <a:ext cx="8401200" cy="12195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2700"/>
              <a:buFont typeface="Arial"/>
              <a:buNone/>
            </a:pPr>
            <a:r>
              <a:rPr lang="en-US" sz="2700" b="1" i="0" u="none" strike="noStrike" cap="none">
                <a:solidFill>
                  <a:srgbClr val="052E45"/>
                </a:solidFill>
                <a:latin typeface="Poppins"/>
                <a:ea typeface="Poppins"/>
                <a:cs typeface="Poppins"/>
                <a:sym typeface="Poppins"/>
              </a:rPr>
              <a:t>À la fin de votre événement … Le bilan ! </a:t>
            </a:r>
            <a:endParaRPr sz="2400" b="1" i="0" u="none" strike="noStrike" cap="none">
              <a:solidFill>
                <a:srgbClr val="052E45"/>
              </a:solidFill>
              <a:latin typeface="Poppins"/>
              <a:ea typeface="Poppins"/>
              <a:cs typeface="Poppins"/>
              <a:sym typeface="Poppins"/>
            </a:endParaRPr>
          </a:p>
        </p:txBody>
      </p:sp>
      <p:sp>
        <p:nvSpPr>
          <p:cNvPr id="683" name="Google Shape;683;p51">
            <a:extLst>
              <a:ext uri="{FF2B5EF4-FFF2-40B4-BE49-F238E27FC236}">
                <a16:creationId xmlns:a16="http://schemas.microsoft.com/office/drawing/2014/main" id="{DB8687F1-9056-91A5-879E-F36DFAD00C00}"/>
              </a:ext>
            </a:extLst>
          </p:cNvPr>
          <p:cNvSpPr txBox="1"/>
          <p:nvPr/>
        </p:nvSpPr>
        <p:spPr>
          <a:xfrm>
            <a:off x="632200" y="1177525"/>
            <a:ext cx="7803300" cy="38779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i="0" u="none" strike="noStrike" cap="none" dirty="0">
                <a:solidFill>
                  <a:schemeClr val="dk1"/>
                </a:solidFill>
                <a:ea typeface="Poppins"/>
                <a:cs typeface="Poppins"/>
                <a:sym typeface="Poppins"/>
              </a:rPr>
              <a:t>À la fin de </a:t>
            </a:r>
            <a:r>
              <a:rPr lang="en-US" i="0" u="none" strike="noStrike" cap="none" err="1">
                <a:solidFill>
                  <a:schemeClr val="dk1"/>
                </a:solidFill>
                <a:ea typeface="Poppins"/>
                <a:cs typeface="Poppins"/>
                <a:sym typeface="Poppins"/>
              </a:rPr>
              <a:t>votre</a:t>
            </a:r>
            <a:r>
              <a:rPr lang="en-US" i="0" u="none" strike="noStrike" cap="none" dirty="0">
                <a:solidFill>
                  <a:schemeClr val="dk1"/>
                </a:solidFill>
                <a:ea typeface="Poppins"/>
                <a:cs typeface="Poppins"/>
                <a:sym typeface="Poppins"/>
              </a:rPr>
              <a:t> </a:t>
            </a:r>
            <a:r>
              <a:rPr lang="en-US" i="0" u="none" strike="noStrike" cap="none" err="1">
                <a:solidFill>
                  <a:schemeClr val="dk1"/>
                </a:solidFill>
                <a:ea typeface="Poppins"/>
                <a:cs typeface="Poppins"/>
                <a:sym typeface="Poppins"/>
              </a:rPr>
              <a:t>opération</a:t>
            </a:r>
            <a:r>
              <a:rPr lang="en-US" i="0" u="none" strike="noStrike" cap="none" dirty="0">
                <a:solidFill>
                  <a:schemeClr val="dk1"/>
                </a:solidFill>
                <a:ea typeface="Poppins"/>
                <a:cs typeface="Poppins"/>
                <a:sym typeface="Poppins"/>
              </a:rPr>
              <a:t>, </a:t>
            </a:r>
            <a:r>
              <a:rPr lang="en-US" i="0" u="none" strike="noStrike" cap="none" err="1">
                <a:solidFill>
                  <a:schemeClr val="dk1"/>
                </a:solidFill>
                <a:ea typeface="Poppins"/>
                <a:cs typeface="Poppins"/>
                <a:sym typeface="Poppins"/>
              </a:rPr>
              <a:t>n'oubliez</a:t>
            </a:r>
            <a:r>
              <a:rPr lang="en-US" i="0" u="none" strike="noStrike" cap="none" dirty="0">
                <a:solidFill>
                  <a:schemeClr val="dk1"/>
                </a:solidFill>
                <a:ea typeface="Poppins"/>
                <a:cs typeface="Poppins"/>
                <a:sym typeface="Poppins"/>
              </a:rPr>
              <a:t> pas de nous faire </a:t>
            </a:r>
            <a:r>
              <a:rPr lang="en-US" i="0" u="none" strike="noStrike" cap="none" err="1">
                <a:solidFill>
                  <a:schemeClr val="dk1"/>
                </a:solidFill>
                <a:ea typeface="Poppins"/>
                <a:cs typeface="Poppins"/>
                <a:sym typeface="Poppins"/>
              </a:rPr>
              <a:t>remonter</a:t>
            </a:r>
            <a:r>
              <a:rPr lang="en-US" i="0" u="none" strike="noStrike" cap="none" dirty="0">
                <a:solidFill>
                  <a:schemeClr val="dk1"/>
                </a:solidFill>
                <a:ea typeface="Poppins"/>
                <a:cs typeface="Poppins"/>
                <a:sym typeface="Poppins"/>
              </a:rPr>
              <a:t> </a:t>
            </a:r>
            <a:r>
              <a:rPr lang="en-US" i="0" u="none" strike="noStrike" cap="none" err="1">
                <a:solidFill>
                  <a:schemeClr val="dk1"/>
                </a:solidFill>
                <a:ea typeface="Poppins"/>
                <a:cs typeface="Poppins"/>
                <a:sym typeface="Poppins"/>
              </a:rPr>
              <a:t>vos</a:t>
            </a:r>
            <a:r>
              <a:rPr lang="en-US" i="0" u="none" strike="noStrike" cap="none" dirty="0">
                <a:solidFill>
                  <a:schemeClr val="dk1"/>
                </a:solidFill>
                <a:ea typeface="Poppins"/>
                <a:cs typeface="Poppins"/>
                <a:sym typeface="Poppins"/>
              </a:rPr>
              <a:t> stats ! </a:t>
            </a:r>
            <a:endParaRPr lang="fr-FR" i="0" u="none" strike="noStrike" cap="none">
              <a:solidFill>
                <a:schemeClr val="dk1"/>
              </a:solidFill>
              <a:ea typeface="Poppins"/>
              <a:cs typeface="Poppins"/>
            </a:endParaRPr>
          </a:p>
          <a:p>
            <a:pPr marL="0" marR="0" lvl="0" indent="0" algn="l" rtl="0">
              <a:lnSpc>
                <a:spcPct val="100000"/>
              </a:lnSpc>
              <a:spcBef>
                <a:spcPts val="0"/>
              </a:spcBef>
              <a:spcAft>
                <a:spcPts val="0"/>
              </a:spcAft>
              <a:buClr>
                <a:srgbClr val="000000"/>
              </a:buClr>
              <a:buSzPts val="1600"/>
              <a:buFont typeface="Arial"/>
              <a:buNone/>
            </a:pPr>
            <a:endParaRPr sz="1600" i="0" u="none" strike="noStrike" cap="none" dirty="0">
              <a:solidFill>
                <a:schemeClr val="dk1"/>
              </a:solidFill>
              <a:ea typeface="Poppins"/>
              <a:cs typeface="Poppins"/>
            </a:endParaRPr>
          </a:p>
          <a:p>
            <a:pPr marL="0" marR="0" lvl="0" indent="0" algn="l" rtl="0">
              <a:lnSpc>
                <a:spcPct val="100000"/>
              </a:lnSpc>
              <a:spcBef>
                <a:spcPts val="0"/>
              </a:spcBef>
              <a:spcAft>
                <a:spcPts val="0"/>
              </a:spcAft>
              <a:buClr>
                <a:srgbClr val="000000"/>
              </a:buClr>
              <a:buSzPts val="1400"/>
              <a:buFont typeface="Arial"/>
              <a:buNone/>
            </a:pPr>
            <a:r>
              <a:rPr lang="en-US" sz="1400" i="0" u="none" strike="noStrike" cap="none" err="1">
                <a:solidFill>
                  <a:schemeClr val="dk1"/>
                </a:solidFill>
                <a:ea typeface="Poppins"/>
                <a:cs typeface="Poppins"/>
                <a:sym typeface="Poppins"/>
              </a:rPr>
              <a:t>Assurez</a:t>
            </a:r>
            <a:r>
              <a:rPr lang="en-US" sz="1400" i="0" u="none" strike="noStrike" cap="none" dirty="0">
                <a:solidFill>
                  <a:schemeClr val="dk1"/>
                </a:solidFill>
                <a:ea typeface="Poppins"/>
                <a:cs typeface="Poppins"/>
                <a:sym typeface="Poppins"/>
              </a:rPr>
              <a:t>-vous de bien </a:t>
            </a:r>
            <a:r>
              <a:rPr lang="en-US" sz="1400" i="0" u="none" strike="noStrike" cap="none" err="1">
                <a:solidFill>
                  <a:schemeClr val="dk1"/>
                </a:solidFill>
                <a:ea typeface="Poppins"/>
                <a:cs typeface="Poppins"/>
                <a:sym typeface="Poppins"/>
              </a:rPr>
              <a:t>comptabiliser</a:t>
            </a:r>
            <a:r>
              <a:rPr lang="en-US" sz="1400" i="0" u="none" strike="noStrike" cap="none" dirty="0">
                <a:solidFill>
                  <a:schemeClr val="dk1"/>
                </a:solidFill>
                <a:ea typeface="Poppins"/>
                <a:cs typeface="Poppins"/>
                <a:sym typeface="Poppins"/>
              </a:rPr>
              <a:t> le </a:t>
            </a:r>
            <a:r>
              <a:rPr lang="en-US" sz="1400" i="0" u="none" strike="noStrike" cap="none" err="1">
                <a:solidFill>
                  <a:srgbClr val="E7639B"/>
                </a:solidFill>
                <a:ea typeface="Poppins"/>
                <a:cs typeface="Poppins"/>
                <a:sym typeface="Poppins"/>
              </a:rPr>
              <a:t>nombre</a:t>
            </a:r>
            <a:r>
              <a:rPr lang="en-US" sz="1400" i="0" u="none" strike="noStrike" cap="none" dirty="0">
                <a:solidFill>
                  <a:srgbClr val="E7639B"/>
                </a:solidFill>
                <a:ea typeface="Poppins"/>
                <a:cs typeface="Poppins"/>
                <a:sym typeface="Poppins"/>
              </a:rPr>
              <a:t> total de </a:t>
            </a:r>
            <a:r>
              <a:rPr lang="en-US" sz="1400" i="0" u="none" strike="noStrike" cap="none" err="1">
                <a:solidFill>
                  <a:srgbClr val="E7639B"/>
                </a:solidFill>
                <a:ea typeface="Poppins"/>
                <a:cs typeface="Poppins"/>
                <a:sym typeface="Poppins"/>
              </a:rPr>
              <a:t>personnes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ayant</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réellement</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participé</a:t>
            </a:r>
            <a:r>
              <a:rPr lang="en-US" sz="1400" i="0" u="none" strike="noStrike" cap="none" dirty="0">
                <a:solidFill>
                  <a:schemeClr val="dk1"/>
                </a:solidFill>
                <a:ea typeface="Poppins"/>
                <a:cs typeface="Poppins"/>
                <a:sym typeface="Poppins"/>
              </a:rPr>
              <a:t> à </a:t>
            </a:r>
            <a:r>
              <a:rPr lang="en-US" sz="1400" i="0" u="none" strike="noStrike" cap="none" err="1">
                <a:solidFill>
                  <a:schemeClr val="dk1"/>
                </a:solidFill>
                <a:ea typeface="Poppins"/>
                <a:cs typeface="Poppins"/>
                <a:sym typeface="Poppins"/>
              </a:rPr>
              <a:t>vos</a:t>
            </a:r>
            <a:r>
              <a:rPr lang="en-US" sz="1400" i="0" u="none" strike="noStrike" cap="none" dirty="0">
                <a:solidFill>
                  <a:schemeClr val="dk1"/>
                </a:solidFill>
                <a:ea typeface="Poppins"/>
                <a:cs typeface="Poppins"/>
                <a:sym typeface="Poppins"/>
              </a:rPr>
              <a:t> actions de </a:t>
            </a:r>
            <a:r>
              <a:rPr lang="en-US" sz="1400" i="0" u="none" strike="noStrike" cap="none" err="1">
                <a:solidFill>
                  <a:schemeClr val="dk1"/>
                </a:solidFill>
                <a:ea typeface="Poppins"/>
                <a:cs typeface="Poppins"/>
                <a:sym typeface="Poppins"/>
              </a:rPr>
              <a:t>sensibilisation</a:t>
            </a:r>
            <a:r>
              <a:rPr lang="en-US" sz="1400" i="0" u="none" strike="noStrike" cap="none" dirty="0">
                <a:solidFill>
                  <a:schemeClr val="dk1"/>
                </a:solidFill>
                <a:ea typeface="Poppins"/>
                <a:cs typeface="Poppins"/>
                <a:sym typeface="Poppins"/>
              </a:rPr>
              <a:t> ! </a:t>
            </a:r>
            <a:endParaRPr sz="1400" i="0" u="none" strike="noStrike" cap="none" dirty="0">
              <a:solidFill>
                <a:schemeClr val="dk1"/>
              </a:solidFill>
              <a:ea typeface="Poppins"/>
              <a:cs typeface="Poppins"/>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chemeClr val="dk1"/>
              </a:solidFill>
              <a:ea typeface="Poppins"/>
              <a:cs typeface="Poppins"/>
            </a:endParaRPr>
          </a:p>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ea typeface="Poppins"/>
                <a:cs typeface="Poppins"/>
                <a:sym typeface="Poppins"/>
              </a:rPr>
              <a:t>Par type de cleanup, </a:t>
            </a:r>
            <a:r>
              <a:rPr lang="en-US" sz="1400" i="0" u="none" strike="noStrike" cap="none" err="1">
                <a:solidFill>
                  <a:schemeClr val="dk1"/>
                </a:solidFill>
                <a:ea typeface="Poppins"/>
                <a:cs typeface="Poppins"/>
                <a:sym typeface="Poppins"/>
              </a:rPr>
              <a:t>pensez</a:t>
            </a:r>
            <a:r>
              <a:rPr lang="en-US" sz="1400" i="0" u="none" strike="noStrike" cap="none" dirty="0">
                <a:solidFill>
                  <a:schemeClr val="dk1"/>
                </a:solidFill>
                <a:ea typeface="Poppins"/>
                <a:cs typeface="Poppins"/>
                <a:sym typeface="Poppins"/>
              </a:rPr>
              <a:t> à </a:t>
            </a:r>
            <a:r>
              <a:rPr lang="en-US" sz="1400" i="0" u="none" strike="noStrike" cap="none" err="1">
                <a:solidFill>
                  <a:schemeClr val="dk1"/>
                </a:solidFill>
                <a:ea typeface="Poppins"/>
                <a:cs typeface="Poppins"/>
                <a:sym typeface="Poppins"/>
              </a:rPr>
              <a:t>comptabiliser</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aussi</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457200" marR="0" lvl="0" indent="-317500" algn="l" rtl="0">
              <a:lnSpc>
                <a:spcPct val="100000"/>
              </a:lnSpc>
              <a:spcBef>
                <a:spcPts val="0"/>
              </a:spcBef>
              <a:spcAft>
                <a:spcPts val="0"/>
              </a:spcAft>
              <a:buClr>
                <a:schemeClr val="dk1"/>
              </a:buClr>
              <a:buSzPts val="1400"/>
              <a:buChar char="●"/>
            </a:pPr>
            <a:r>
              <a:rPr lang="en-US" sz="1400" b="1" i="0" u="none" strike="noStrike" cap="none" dirty="0">
                <a:solidFill>
                  <a:srgbClr val="E7639B"/>
                </a:solidFill>
                <a:ea typeface="Poppins"/>
                <a:cs typeface="Poppins"/>
                <a:sym typeface="Poppins"/>
              </a:rPr>
              <a:t>Digital Cleanup Données</a:t>
            </a:r>
            <a:r>
              <a:rPr lang="en-US" sz="1400" i="0" u="none" strike="noStrike" cap="none" dirty="0">
                <a:solidFill>
                  <a:schemeClr val="dk1"/>
                </a:solidFill>
                <a:ea typeface="Poppins"/>
                <a:cs typeface="Poppins"/>
                <a:sym typeface="Poppins"/>
              </a:rPr>
              <a:t> : </a:t>
            </a:r>
            <a:endParaRPr sz="1400" i="0" u="none" strike="noStrike" cap="none" dirty="0">
              <a:solidFill>
                <a:schemeClr val="dk1"/>
              </a:solidFill>
              <a:ea typeface="Poppins"/>
              <a:cs typeface="Poppins"/>
            </a:endParaRPr>
          </a:p>
          <a:p>
            <a:pPr marL="914400" marR="0" lvl="1" indent="-317500" algn="l" rtl="0">
              <a:lnSpc>
                <a:spcPct val="100000"/>
              </a:lnSpc>
              <a:spcBef>
                <a:spcPts val="0"/>
              </a:spcBef>
              <a:spcAft>
                <a:spcPts val="0"/>
              </a:spcAft>
              <a:buClr>
                <a:schemeClr val="dk1"/>
              </a:buClr>
              <a:buSzPts val="1400"/>
              <a:buFont typeface="Poppins"/>
              <a:buChar char="○"/>
            </a:pPr>
            <a:r>
              <a:rPr lang="en-US" sz="1400" i="0" u="none" strike="noStrike" cap="none" dirty="0">
                <a:solidFill>
                  <a:schemeClr val="dk1"/>
                </a:solidFill>
                <a:ea typeface="Poppins"/>
                <a:cs typeface="Poppins"/>
                <a:sym typeface="Poppins"/>
              </a:rPr>
              <a:t>le </a:t>
            </a:r>
            <a:r>
              <a:rPr lang="en-US" sz="1400" i="0" u="none" strike="noStrike" cap="none" err="1">
                <a:solidFill>
                  <a:schemeClr val="dk1"/>
                </a:solidFill>
                <a:ea typeface="Poppins"/>
                <a:cs typeface="Poppins"/>
                <a:sym typeface="Poppins"/>
              </a:rPr>
              <a:t>nombre</a:t>
            </a:r>
            <a:r>
              <a:rPr lang="en-US" sz="1400" i="0" u="none" strike="noStrike" cap="none" dirty="0">
                <a:solidFill>
                  <a:schemeClr val="dk1"/>
                </a:solidFill>
                <a:ea typeface="Poppins"/>
                <a:cs typeface="Poppins"/>
                <a:sym typeface="Poppins"/>
              </a:rPr>
              <a:t> et le </a:t>
            </a:r>
            <a:r>
              <a:rPr lang="en-US" sz="1400" i="0" u="none" strike="noStrike" cap="none" err="1">
                <a:solidFill>
                  <a:schemeClr val="dk1"/>
                </a:solidFill>
                <a:ea typeface="Poppins"/>
                <a:cs typeface="Poppins"/>
                <a:sym typeface="Poppins"/>
              </a:rPr>
              <a:t>poids</a:t>
            </a:r>
            <a:r>
              <a:rPr lang="en-US" sz="1400" i="0" u="none" strike="noStrike" cap="none" dirty="0">
                <a:solidFill>
                  <a:schemeClr val="dk1"/>
                </a:solidFill>
                <a:ea typeface="Poppins"/>
                <a:cs typeface="Poppins"/>
                <a:sym typeface="Poppins"/>
              </a:rPr>
              <a:t> des données </a:t>
            </a:r>
            <a:r>
              <a:rPr lang="en-US" sz="1400" i="0" u="none" strike="noStrike" cap="none" err="1">
                <a:solidFill>
                  <a:schemeClr val="dk1"/>
                </a:solidFill>
                <a:ea typeface="Poppins"/>
                <a:cs typeface="Poppins"/>
                <a:sym typeface="Poppins"/>
              </a:rPr>
              <a:t>supprimées</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457200" marR="0" lvl="0" indent="-317500" algn="l" rtl="0">
              <a:lnSpc>
                <a:spcPct val="100000"/>
              </a:lnSpc>
              <a:spcBef>
                <a:spcPts val="0"/>
              </a:spcBef>
              <a:spcAft>
                <a:spcPts val="0"/>
              </a:spcAft>
              <a:buClr>
                <a:schemeClr val="dk1"/>
              </a:buClr>
              <a:buSzPts val="1400"/>
              <a:buChar char="●"/>
            </a:pPr>
            <a:r>
              <a:rPr lang="en-US" sz="1400" b="1" i="0" u="none" strike="noStrike" cap="none" dirty="0">
                <a:solidFill>
                  <a:srgbClr val="8ACBFD"/>
                </a:solidFill>
                <a:ea typeface="Poppins"/>
                <a:cs typeface="Poppins"/>
                <a:sym typeface="Poppins"/>
              </a:rPr>
              <a:t>Digital Cleanup </a:t>
            </a:r>
            <a:r>
              <a:rPr lang="en-US" sz="1400" b="1" i="0" u="none" strike="noStrike" cap="none" dirty="0" err="1">
                <a:solidFill>
                  <a:srgbClr val="8ACBFD"/>
                </a:solidFill>
                <a:ea typeface="Poppins"/>
                <a:cs typeface="Poppins"/>
                <a:sym typeface="Poppins"/>
              </a:rPr>
              <a:t>Réemploi</a:t>
            </a:r>
            <a:r>
              <a:rPr lang="en-US" sz="1400" b="1" i="0" u="none" strike="noStrike" cap="none" dirty="0">
                <a:solidFill>
                  <a:srgbClr val="8ACBFD"/>
                </a:solidFill>
                <a:ea typeface="Poppins"/>
                <a:cs typeface="Poppins"/>
                <a:sym typeface="Poppins"/>
              </a:rPr>
              <a:t> </a:t>
            </a:r>
            <a:r>
              <a:rPr lang="en-US" sz="1400" i="0" u="none" strike="noStrike" cap="none" dirty="0">
                <a:solidFill>
                  <a:schemeClr val="dk1"/>
                </a:solidFill>
                <a:ea typeface="Poppins"/>
                <a:cs typeface="Poppins"/>
                <a:sym typeface="Poppins"/>
              </a:rPr>
              <a:t>:</a:t>
            </a:r>
            <a:endParaRPr sz="1400" i="0" u="none" strike="noStrike" cap="none" dirty="0">
              <a:solidFill>
                <a:schemeClr val="dk1"/>
              </a:solidFill>
              <a:ea typeface="Poppins"/>
              <a:cs typeface="Poppins"/>
            </a:endParaRPr>
          </a:p>
          <a:p>
            <a:pPr marL="914400" marR="0" lvl="1" indent="-317500" algn="l" rtl="0">
              <a:lnSpc>
                <a:spcPct val="100000"/>
              </a:lnSpc>
              <a:spcBef>
                <a:spcPts val="0"/>
              </a:spcBef>
              <a:spcAft>
                <a:spcPts val="0"/>
              </a:spcAft>
              <a:buClr>
                <a:schemeClr val="dk1"/>
              </a:buClr>
              <a:buSzPts val="1400"/>
              <a:buFont typeface="Poppins"/>
              <a:buChar char="○"/>
            </a:pPr>
            <a:r>
              <a:rPr lang="en-US" sz="1400" i="0" u="none" strike="noStrike" cap="none" dirty="0">
                <a:solidFill>
                  <a:schemeClr val="dk1"/>
                </a:solidFill>
                <a:ea typeface="Poppins"/>
                <a:cs typeface="Poppins"/>
                <a:sym typeface="Poppins"/>
              </a:rPr>
              <a:t>le </a:t>
            </a:r>
            <a:r>
              <a:rPr lang="en-US" sz="1400" i="0" u="none" strike="noStrike" cap="none" err="1">
                <a:solidFill>
                  <a:schemeClr val="dk1"/>
                </a:solidFill>
                <a:ea typeface="Poppins"/>
                <a:cs typeface="Poppins"/>
                <a:sym typeface="Poppins"/>
              </a:rPr>
              <a:t>nombre</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d’équipements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réutilisés</a:t>
            </a:r>
            <a:r>
              <a:rPr lang="en-US" sz="1400" i="0" u="none" strike="noStrike" cap="none" dirty="0">
                <a:solidFill>
                  <a:schemeClr val="dk1"/>
                </a:solidFill>
                <a:ea typeface="Poppins"/>
                <a:cs typeface="Poppins"/>
                <a:sym typeface="Poppins"/>
              </a:rPr>
              <a:t>, protégés, </a:t>
            </a:r>
            <a:r>
              <a:rPr lang="en-US" sz="1400" i="0" u="none" strike="noStrike" cap="none" err="1">
                <a:solidFill>
                  <a:schemeClr val="dk1"/>
                </a:solidFill>
                <a:ea typeface="Poppins"/>
                <a:cs typeface="Poppins"/>
                <a:sym typeface="Poppins"/>
              </a:rPr>
              <a:t>réparés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ou</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donnés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selon</a:t>
            </a:r>
            <a:r>
              <a:rPr lang="en-US" sz="1400" i="0" u="none" strike="noStrike" cap="none" dirty="0">
                <a:solidFill>
                  <a:schemeClr val="dk1"/>
                </a:solidFill>
                <a:ea typeface="Poppins"/>
                <a:cs typeface="Poppins"/>
                <a:sym typeface="Poppins"/>
              </a:rPr>
              <a:t> le type </a:t>
            </a:r>
            <a:r>
              <a:rPr lang="en-US" sz="1400" i="0" u="none" strike="noStrike" cap="none" err="1">
                <a:solidFill>
                  <a:schemeClr val="dk1"/>
                </a:solidFill>
                <a:ea typeface="Poppins"/>
                <a:cs typeface="Poppins"/>
                <a:sym typeface="Poppins"/>
              </a:rPr>
              <a:t>d’action</a:t>
            </a:r>
            <a:r>
              <a:rPr lang="en-US" sz="1400" i="0" u="none" strike="noStrike" cap="none" dirty="0">
                <a:solidFill>
                  <a:schemeClr val="dk1"/>
                </a:solidFill>
                <a:ea typeface="Poppins"/>
                <a:cs typeface="Poppins"/>
                <a:sym typeface="Poppins"/>
              </a:rPr>
              <a:t>) et par type </a:t>
            </a:r>
            <a:r>
              <a:rPr lang="en-US" sz="1400" i="0" u="none" strike="noStrike" cap="none" err="1">
                <a:solidFill>
                  <a:schemeClr val="dk1"/>
                </a:solidFill>
                <a:ea typeface="Poppins"/>
                <a:cs typeface="Poppins"/>
                <a:sym typeface="Poppins"/>
              </a:rPr>
              <a:t>d’équipement</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457200" marR="0" lvl="0" indent="-317500" algn="l" rtl="0">
              <a:lnSpc>
                <a:spcPct val="100000"/>
              </a:lnSpc>
              <a:spcBef>
                <a:spcPts val="0"/>
              </a:spcBef>
              <a:spcAft>
                <a:spcPts val="0"/>
              </a:spcAft>
              <a:buClr>
                <a:schemeClr val="dk1"/>
              </a:buClr>
              <a:buSzPts val="1400"/>
              <a:buChar char="●"/>
            </a:pPr>
            <a:r>
              <a:rPr lang="en-US" sz="1400" b="1" i="0" u="none" strike="noStrike" cap="none" dirty="0">
                <a:solidFill>
                  <a:srgbClr val="052E45"/>
                </a:solidFill>
                <a:ea typeface="Poppins"/>
                <a:cs typeface="Poppins"/>
                <a:sym typeface="Poppins"/>
              </a:rPr>
              <a:t>Digital Cleanup </a:t>
            </a:r>
            <a:r>
              <a:rPr lang="en-US" sz="1400" b="1" i="0" u="none" strike="noStrike" cap="none" dirty="0" err="1">
                <a:solidFill>
                  <a:srgbClr val="052E45"/>
                </a:solidFill>
                <a:ea typeface="Poppins"/>
                <a:cs typeface="Poppins"/>
                <a:sym typeface="Poppins"/>
              </a:rPr>
              <a:t>Recyclage</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914400" lvl="1" indent="-317500">
              <a:buClr>
                <a:schemeClr val="dk1"/>
              </a:buClr>
              <a:buSzPts val="1400"/>
              <a:buFont typeface="Poppins"/>
              <a:buChar char="○"/>
            </a:pPr>
            <a:r>
              <a:rPr lang="en-US" sz="1400" i="0" u="none" strike="noStrike" cap="none" dirty="0">
                <a:solidFill>
                  <a:schemeClr val="dk1"/>
                </a:solidFill>
                <a:ea typeface="Poppins"/>
                <a:cs typeface="Poppins"/>
                <a:sym typeface="Poppins"/>
              </a:rPr>
              <a:t>le </a:t>
            </a:r>
            <a:r>
              <a:rPr lang="en-US" sz="1400" i="0" u="none" strike="noStrike" cap="none" err="1">
                <a:solidFill>
                  <a:schemeClr val="dk1"/>
                </a:solidFill>
                <a:ea typeface="Poppins"/>
                <a:cs typeface="Poppins"/>
                <a:sym typeface="Poppins"/>
              </a:rPr>
              <a:t>poids</a:t>
            </a:r>
            <a:r>
              <a:rPr lang="en-US" sz="1400" i="0" u="none" strike="noStrike" cap="none" dirty="0">
                <a:solidFill>
                  <a:schemeClr val="dk1"/>
                </a:solidFill>
                <a:ea typeface="Poppins"/>
                <a:cs typeface="Poppins"/>
                <a:sym typeface="Poppins"/>
              </a:rPr>
              <a:t> total de </a:t>
            </a:r>
            <a:r>
              <a:rPr lang="en-US" sz="1400" i="0" u="none" strike="noStrike" cap="none" err="1">
                <a:solidFill>
                  <a:schemeClr val="dk1"/>
                </a:solidFill>
                <a:ea typeface="Poppins"/>
                <a:cs typeface="Poppins"/>
                <a:sym typeface="Poppins"/>
              </a:rPr>
              <a:t>vos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équipements</a:t>
            </a:r>
            <a:r>
              <a:rPr lang="en-US" sz="1400" i="0" u="none" strike="noStrike" cap="none" dirty="0">
                <a:solidFill>
                  <a:schemeClr val="dk1"/>
                </a:solidFill>
                <a:ea typeface="Poppins"/>
                <a:cs typeface="Poppins"/>
                <a:sym typeface="Poppins"/>
              </a:rPr>
              <a:t> DEEE </a:t>
            </a:r>
            <a:r>
              <a:rPr lang="en-US" sz="1400" i="0" u="none" strike="noStrike" cap="none" err="1">
                <a:solidFill>
                  <a:schemeClr val="dk1"/>
                </a:solidFill>
                <a:ea typeface="Poppins"/>
                <a:cs typeface="Poppins"/>
                <a:sym typeface="Poppins"/>
              </a:rPr>
              <a:t>récoltés</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457200" indent="-317500">
              <a:buSzPts val="1400"/>
              <a:buFont typeface="Arial,Sans-Serif"/>
              <a:buChar char="●"/>
            </a:pPr>
            <a:r>
              <a:rPr lang="en-US" b="1" dirty="0">
                <a:solidFill>
                  <a:srgbClr val="EAD300"/>
                </a:solidFill>
                <a:ea typeface="Poppins"/>
              </a:rPr>
              <a:t>Digital Cleanup </a:t>
            </a:r>
            <a:r>
              <a:rPr lang="en-US" b="1" err="1">
                <a:solidFill>
                  <a:srgbClr val="EAD300"/>
                </a:solidFill>
                <a:ea typeface="Poppins"/>
              </a:rPr>
              <a:t>Sensibilisation</a:t>
            </a:r>
            <a:r>
              <a:rPr lang="en-US" dirty="0">
                <a:solidFill>
                  <a:schemeClr val="dk1"/>
                </a:solidFill>
                <a:ea typeface="Poppins"/>
              </a:rPr>
              <a:t> : </a:t>
            </a:r>
          </a:p>
          <a:p>
            <a:pPr marL="914400" lvl="1" indent="-317500">
              <a:buSzPts val="1400"/>
              <a:buFont typeface="Poppins"/>
              <a:buChar char="○"/>
            </a:pPr>
            <a:r>
              <a:rPr lang="en-US" dirty="0">
                <a:solidFill>
                  <a:schemeClr val="dk1"/>
                </a:solidFill>
                <a:ea typeface="Poppins"/>
                <a:cs typeface="Poppins"/>
              </a:rPr>
              <a:t>le </a:t>
            </a:r>
            <a:r>
              <a:rPr lang="en-US" dirty="0" err="1">
                <a:solidFill>
                  <a:schemeClr val="dk1"/>
                </a:solidFill>
                <a:ea typeface="Poppins"/>
                <a:cs typeface="Poppins"/>
              </a:rPr>
              <a:t>nombre</a:t>
            </a:r>
            <a:r>
              <a:rPr lang="en-US" dirty="0">
                <a:solidFill>
                  <a:schemeClr val="dk1"/>
                </a:solidFill>
                <a:ea typeface="Poppins"/>
                <a:cs typeface="Poppins"/>
              </a:rPr>
              <a:t> total de participants</a:t>
            </a:r>
            <a:endParaRPr lang="en-US" sz="1400" i="0" u="none" strike="noStrike" cap="none" dirty="0">
              <a:solidFill>
                <a:schemeClr val="dk1"/>
              </a:solidFill>
              <a:ea typeface="Poppins"/>
              <a:cs typeface="Poppins"/>
            </a:endParaRPr>
          </a:p>
          <a:p>
            <a:pPr marL="914400" lvl="1" indent="-317500">
              <a:buSzPts val="1400"/>
              <a:buFont typeface="Poppins"/>
              <a:buChar char="○"/>
            </a:pPr>
            <a:endParaRPr lang="en-US" dirty="0">
              <a:solidFill>
                <a:schemeClr val="dk1"/>
              </a:solidFill>
              <a:ea typeface="Poppins"/>
              <a:cs typeface="Poppins"/>
            </a:endParaRPr>
          </a:p>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ea typeface="Poppins"/>
                <a:cs typeface="Poppins"/>
                <a:sym typeface="Poppins"/>
              </a:rPr>
              <a:t>Tous les </a:t>
            </a:r>
            <a:r>
              <a:rPr lang="en-US" sz="1400" i="0" u="none" strike="noStrike" cap="none" err="1">
                <a:solidFill>
                  <a:schemeClr val="dk1"/>
                </a:solidFill>
                <a:ea typeface="Poppins"/>
                <a:cs typeface="Poppins"/>
                <a:sym typeface="Poppins"/>
              </a:rPr>
              <a:t>détails</a:t>
            </a:r>
            <a:r>
              <a:rPr lang="en-US" sz="1400" i="0" u="none" strike="noStrike" cap="none" dirty="0">
                <a:solidFill>
                  <a:schemeClr val="dk1"/>
                </a:solidFill>
                <a:ea typeface="Poppins"/>
                <a:cs typeface="Poppins"/>
                <a:sym typeface="Poppins"/>
              </a:rPr>
              <a:t> dans </a:t>
            </a:r>
            <a:r>
              <a:rPr lang="en-US" sz="1400" i="0" u="none" strike="noStrike" cap="none" err="1">
                <a:solidFill>
                  <a:schemeClr val="dk1"/>
                </a:solidFill>
                <a:ea typeface="Poppins"/>
                <a:cs typeface="Poppins"/>
                <a:sym typeface="Poppins"/>
              </a:rPr>
              <a:t>votre</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espace</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connecté</a:t>
            </a:r>
            <a:r>
              <a:rPr lang="en-US" sz="1400" i="0" u="none" strike="noStrike" cap="none" dirty="0">
                <a:solidFill>
                  <a:schemeClr val="dk1"/>
                </a:solidFill>
                <a:ea typeface="Poppins"/>
                <a:cs typeface="Poppins"/>
                <a:sym typeface="Poppins"/>
              </a:rPr>
              <a:t> via</a:t>
            </a:r>
            <a:r>
              <a:rPr lang="en-US" sz="1400" i="0" u="none" strike="noStrike" cap="none" dirty="0">
                <a:solidFill>
                  <a:srgbClr val="E7639B"/>
                </a:solidFill>
                <a:ea typeface="Poppins"/>
                <a:cs typeface="Poppins"/>
                <a:sym typeface="Poppins"/>
              </a:rPr>
              <a:t> </a:t>
            </a:r>
            <a:r>
              <a:rPr lang="en-US" sz="1400" i="0" u="sng" strike="noStrike" cap="none" dirty="0">
                <a:solidFill>
                  <a:srgbClr val="E7639B"/>
                </a:solidFill>
                <a:ea typeface="Poppins"/>
                <a:cs typeface="Poppins"/>
                <a:sym typeface="Poppins"/>
                <a:hlinkClick r:id="rId3">
                  <a:extLst>
                    <a:ext uri="{A12FA001-AC4F-418D-AE19-62706E023703}">
                      <ahyp:hlinkClr xmlns:ahyp="http://schemas.microsoft.com/office/drawing/2018/hyperlinkcolor" val="tx"/>
                    </a:ext>
                  </a:extLst>
                </a:hlinkClick>
              </a:rPr>
              <a:t>Mes outils</a:t>
            </a:r>
            <a:r>
              <a:rPr lang="en-US" sz="1400" i="0" u="none" strike="noStrike" cap="none" dirty="0">
                <a:solidFill>
                  <a:srgbClr val="E7639B"/>
                </a:solidFill>
                <a:ea typeface="Poppins"/>
                <a:cs typeface="Poppins"/>
                <a:sym typeface="Poppins"/>
              </a:rPr>
              <a:t> </a:t>
            </a:r>
            <a:endParaRPr sz="1400" i="0" u="none" strike="noStrike" cap="none" dirty="0">
              <a:solidFill>
                <a:srgbClr val="E7639B"/>
              </a:solidFill>
              <a:ea typeface="Poppins"/>
              <a:cs typeface="Poppins"/>
            </a:endParaRPr>
          </a:p>
        </p:txBody>
      </p:sp>
      <p:sp>
        <p:nvSpPr>
          <p:cNvPr id="3" name="Google Shape;786;p65">
            <a:extLst>
              <a:ext uri="{FF2B5EF4-FFF2-40B4-BE49-F238E27FC236}">
                <a16:creationId xmlns:a16="http://schemas.microsoft.com/office/drawing/2014/main" id="{8A6B92FF-E1C2-57F5-E2BA-0F8923399D13}"/>
              </a:ext>
            </a:extLst>
          </p:cNvPr>
          <p:cNvSpPr/>
          <p:nvPr/>
        </p:nvSpPr>
        <p:spPr>
          <a:xfrm rot="846368">
            <a:off x="7687364" y="3738587"/>
            <a:ext cx="1312167" cy="1346874"/>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1" i="0" u="none" strike="noStrike" cap="none">
                <a:solidFill>
                  <a:schemeClr val="lt1"/>
                </a:solidFill>
                <a:latin typeface="Poppins"/>
                <a:ea typeface="Poppins"/>
                <a:cs typeface="Poppins"/>
                <a:sym typeface="Poppins"/>
              </a:rPr>
              <a:t>Modèle de tableau bilan disponible en mars</a:t>
            </a:r>
            <a:endParaRPr sz="1000" b="1" i="0" u="none" strike="noStrike" cap="none">
              <a:solidFill>
                <a:schemeClr val="lt1"/>
              </a:solidFill>
              <a:latin typeface="Poppins"/>
              <a:ea typeface="Poppins"/>
              <a:cs typeface="Poppins"/>
              <a:sym typeface="Poppins"/>
            </a:endParaRPr>
          </a:p>
        </p:txBody>
      </p:sp>
    </p:spTree>
    <p:extLst>
      <p:ext uri="{BB962C8B-B14F-4D97-AF65-F5344CB8AC3E}">
        <p14:creationId xmlns:p14="http://schemas.microsoft.com/office/powerpoint/2010/main" val="3132931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Google Shape;792;g334cb512e48_0_171"/>
          <p:cNvPicPr preferRelativeResize="0"/>
          <p:nvPr/>
        </p:nvPicPr>
        <p:blipFill rotWithShape="1">
          <a:blip r:embed="rId3" cstate="email">
            <a:alphaModFix/>
            <a:extLst>
              <a:ext uri="{28A0092B-C50C-407E-A947-70E740481C1C}">
                <a14:useLocalDpi xmlns:a14="http://schemas.microsoft.com/office/drawing/2010/main"/>
              </a:ext>
            </a:extLst>
          </a:blip>
          <a:srcRect l="-7204"/>
          <a:stretch/>
        </p:blipFill>
        <p:spPr>
          <a:xfrm>
            <a:off x="1312404" y="1409709"/>
            <a:ext cx="2629225" cy="2629300"/>
          </a:xfrm>
          <a:prstGeom prst="rect">
            <a:avLst/>
          </a:prstGeom>
          <a:noFill/>
          <a:ln>
            <a:noFill/>
          </a:ln>
        </p:spPr>
      </p:pic>
      <p:sp>
        <p:nvSpPr>
          <p:cNvPr id="793" name="Google Shape;793;g334cb512e48_0_171"/>
          <p:cNvSpPr txBox="1"/>
          <p:nvPr/>
        </p:nvSpPr>
        <p:spPr>
          <a:xfrm>
            <a:off x="1825050" y="4866100"/>
            <a:ext cx="3343800" cy="37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endParaRPr>
              <a:solidFill>
                <a:srgbClr val="000000"/>
              </a:solidFill>
            </a:endParaRPr>
          </a:p>
        </p:txBody>
      </p:sp>
      <p:sp>
        <p:nvSpPr>
          <p:cNvPr id="794" name="Google Shape;794;g334cb512e48_0_171"/>
          <p:cNvSpPr txBox="1"/>
          <p:nvPr/>
        </p:nvSpPr>
        <p:spPr>
          <a:xfrm>
            <a:off x="975775" y="3730750"/>
            <a:ext cx="3687000" cy="5133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688"/>
              <a:buNone/>
            </a:pPr>
            <a:r>
              <a:rPr lang="en-US" sz="1400" b="1">
                <a:solidFill>
                  <a:srgbClr val="052E45"/>
                </a:solidFill>
                <a:latin typeface="Poppins"/>
                <a:ea typeface="Poppins"/>
                <a:cs typeface="Poppins"/>
                <a:sym typeface="Poppins"/>
              </a:rPr>
              <a:t>Digital Cleanup </a:t>
            </a:r>
            <a:r>
              <a:rPr lang="en-US" b="1">
                <a:solidFill>
                  <a:srgbClr val="052E45"/>
                </a:solidFill>
                <a:latin typeface="Poppins"/>
                <a:ea typeface="Poppins"/>
                <a:cs typeface="Poppins"/>
                <a:sym typeface="Poppins"/>
              </a:rPr>
              <a:t>Recyclage</a:t>
            </a:r>
            <a:endParaRPr sz="1400" b="1">
              <a:solidFill>
                <a:srgbClr val="052E45"/>
              </a:solidFill>
              <a:latin typeface="Poppins"/>
              <a:ea typeface="Poppins"/>
              <a:cs typeface="Poppins"/>
              <a:sym typeface="Poppins"/>
            </a:endParaRPr>
          </a:p>
        </p:txBody>
      </p:sp>
      <p:sp>
        <p:nvSpPr>
          <p:cNvPr id="795" name="Google Shape;795;g334cb512e48_0_171"/>
          <p:cNvSpPr txBox="1"/>
          <p:nvPr/>
        </p:nvSpPr>
        <p:spPr>
          <a:xfrm>
            <a:off x="512700" y="435475"/>
            <a:ext cx="5814000" cy="613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US" sz="2400" b="1">
                <a:solidFill>
                  <a:srgbClr val="052E45"/>
                </a:solidFill>
                <a:latin typeface="Poppins"/>
                <a:ea typeface="Poppins"/>
                <a:cs typeface="Poppins"/>
                <a:sym typeface="Poppins"/>
              </a:rPr>
              <a:t>Passons à l’action !</a:t>
            </a:r>
            <a:endParaRPr sz="2400" b="1">
              <a:solidFill>
                <a:srgbClr val="052E45"/>
              </a:solidFill>
              <a:latin typeface="Poppins"/>
              <a:ea typeface="Poppins"/>
              <a:cs typeface="Poppins"/>
              <a:sym typeface="Poppins"/>
            </a:endParaRPr>
          </a:p>
        </p:txBody>
      </p:sp>
      <p:pic>
        <p:nvPicPr>
          <p:cNvPr id="796" name="Google Shape;796;g334cb512e48_0_171"/>
          <p:cNvPicPr preferRelativeResize="0"/>
          <p:nvPr/>
        </p:nvPicPr>
        <p:blipFill rotWithShape="1">
          <a:blip r:embed="rId4" cstate="email">
            <a:alphaModFix/>
            <a:extLst>
              <a:ext uri="{28A0092B-C50C-407E-A947-70E740481C1C}">
                <a14:useLocalDpi xmlns:a14="http://schemas.microsoft.com/office/drawing/2010/main"/>
              </a:ext>
            </a:extLst>
          </a:blip>
          <a:srcRect t="-2396"/>
          <a:stretch/>
        </p:blipFill>
        <p:spPr>
          <a:xfrm>
            <a:off x="5029150" y="-61725"/>
            <a:ext cx="4114851" cy="526695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67"/>
          <p:cNvSpPr txBox="1"/>
          <p:nvPr/>
        </p:nvSpPr>
        <p:spPr>
          <a:xfrm>
            <a:off x="755575" y="1306100"/>
            <a:ext cx="75540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052E45"/>
                </a:solidFill>
                <a:latin typeface="Poppins"/>
                <a:ea typeface="Poppins"/>
                <a:cs typeface="Poppins"/>
                <a:sym typeface="Poppins"/>
              </a:rPr>
              <a:t>BUT : </a:t>
            </a:r>
            <a:r>
              <a:rPr lang="en-US" err="1">
                <a:solidFill>
                  <a:srgbClr val="052E45"/>
                </a:solidFill>
              </a:rPr>
              <a:t>Sensibiliser</a:t>
            </a:r>
            <a:r>
              <a:rPr lang="en-US">
                <a:solidFill>
                  <a:srgbClr val="052E45"/>
                </a:solidFill>
              </a:rPr>
              <a:t> les participants à </a:t>
            </a:r>
            <a:r>
              <a:rPr lang="en-US" err="1">
                <a:solidFill>
                  <a:srgbClr val="052E45"/>
                </a:solidFill>
              </a:rPr>
              <a:t>l’impact</a:t>
            </a:r>
            <a:r>
              <a:rPr lang="en-US">
                <a:solidFill>
                  <a:srgbClr val="052E45"/>
                </a:solidFill>
              </a:rPr>
              <a:t> </a:t>
            </a:r>
            <a:r>
              <a:rPr lang="en-US" err="1">
                <a:solidFill>
                  <a:srgbClr val="052E45"/>
                </a:solidFill>
              </a:rPr>
              <a:t>environnemental</a:t>
            </a:r>
            <a:r>
              <a:rPr lang="en-US">
                <a:solidFill>
                  <a:srgbClr val="052E45"/>
                </a:solidFill>
              </a:rPr>
              <a:t> du numérique</a:t>
            </a:r>
          </a:p>
          <a:p>
            <a:pPr marL="0" lvl="0" indent="0" algn="l" rtl="0">
              <a:spcBef>
                <a:spcPts val="0"/>
              </a:spcBef>
              <a:spcAft>
                <a:spcPts val="0"/>
              </a:spcAft>
              <a:buNone/>
            </a:pPr>
            <a:endParaRPr lang="en-US">
              <a:solidFill>
                <a:srgbClr val="052E45"/>
              </a:solidFill>
            </a:endParaRPr>
          </a:p>
          <a:p>
            <a:pPr marL="0" lvl="0" indent="0" algn="l" rtl="0">
              <a:spcBef>
                <a:spcPts val="0"/>
              </a:spcBef>
              <a:spcAft>
                <a:spcPts val="0"/>
              </a:spcAft>
              <a:buNone/>
            </a:pPr>
            <a:r>
              <a:rPr lang="en-US" sz="1800" b="1">
                <a:solidFill>
                  <a:srgbClr val="052E45"/>
                </a:solidFill>
                <a:latin typeface="Poppins"/>
                <a:ea typeface="Poppins"/>
                <a:cs typeface="Poppins"/>
                <a:sym typeface="Poppins"/>
              </a:rPr>
              <a:t>ACTION : </a:t>
            </a:r>
            <a:r>
              <a:rPr lang="en-US" b="1" err="1">
                <a:solidFill>
                  <a:srgbClr val="052E45"/>
                </a:solidFill>
              </a:rPr>
              <a:t>Collecter</a:t>
            </a:r>
            <a:r>
              <a:rPr lang="en-US" b="1">
                <a:solidFill>
                  <a:srgbClr val="052E45"/>
                </a:solidFill>
              </a:rPr>
              <a:t> </a:t>
            </a:r>
            <a:r>
              <a:rPr lang="en-US">
                <a:solidFill>
                  <a:srgbClr val="052E45"/>
                </a:solidFill>
              </a:rPr>
              <a:t>ensemble </a:t>
            </a:r>
            <a:r>
              <a:rPr lang="en-US" b="1" err="1">
                <a:solidFill>
                  <a:srgbClr val="052E45"/>
                </a:solidFill>
              </a:rPr>
              <a:t>vos</a:t>
            </a:r>
            <a:r>
              <a:rPr lang="en-US" b="1">
                <a:solidFill>
                  <a:srgbClr val="052E45"/>
                </a:solidFill>
              </a:rPr>
              <a:t> </a:t>
            </a:r>
            <a:r>
              <a:rPr lang="en-US" b="1" err="1">
                <a:solidFill>
                  <a:srgbClr val="052E45"/>
                </a:solidFill>
              </a:rPr>
              <a:t>équipements</a:t>
            </a:r>
            <a:r>
              <a:rPr lang="en-US" b="1">
                <a:solidFill>
                  <a:srgbClr val="052E45"/>
                </a:solidFill>
              </a:rPr>
              <a:t> </a:t>
            </a:r>
            <a:r>
              <a:rPr lang="en-US" b="1" err="1">
                <a:solidFill>
                  <a:srgbClr val="052E45"/>
                </a:solidFill>
              </a:rPr>
              <a:t>numériques</a:t>
            </a:r>
            <a:r>
              <a:rPr lang="en-US" b="1">
                <a:solidFill>
                  <a:srgbClr val="052E45"/>
                </a:solidFill>
              </a:rPr>
              <a:t> non </a:t>
            </a:r>
            <a:r>
              <a:rPr lang="en-US" b="1" err="1">
                <a:solidFill>
                  <a:srgbClr val="052E45"/>
                </a:solidFill>
              </a:rPr>
              <a:t>fonctionnels</a:t>
            </a:r>
            <a:r>
              <a:rPr lang="en-US">
                <a:solidFill>
                  <a:srgbClr val="052E45"/>
                </a:solidFill>
              </a:rPr>
              <a:t> </a:t>
            </a:r>
            <a:r>
              <a:rPr lang="en-US" err="1">
                <a:solidFill>
                  <a:srgbClr val="052E45"/>
                </a:solidFill>
              </a:rPr>
              <a:t>afin</a:t>
            </a:r>
            <a:r>
              <a:rPr lang="en-US">
                <a:solidFill>
                  <a:srgbClr val="052E45"/>
                </a:solidFill>
              </a:rPr>
              <a:t> de </a:t>
            </a:r>
            <a:r>
              <a:rPr lang="en-US" err="1">
                <a:solidFill>
                  <a:srgbClr val="052E45"/>
                </a:solidFill>
              </a:rPr>
              <a:t>mieux</a:t>
            </a:r>
            <a:r>
              <a:rPr lang="en-US">
                <a:solidFill>
                  <a:srgbClr val="052E45"/>
                </a:solidFill>
              </a:rPr>
              <a:t> les </a:t>
            </a:r>
            <a:r>
              <a:rPr lang="en-US" b="1" err="1">
                <a:solidFill>
                  <a:srgbClr val="052E45"/>
                </a:solidFill>
              </a:rPr>
              <a:t>valoriser</a:t>
            </a:r>
            <a:r>
              <a:rPr lang="en-US">
                <a:solidFill>
                  <a:srgbClr val="052E45"/>
                </a:solidFill>
              </a:rPr>
              <a:t> </a:t>
            </a:r>
            <a:r>
              <a:rPr lang="en-US" b="1" err="1">
                <a:solidFill>
                  <a:srgbClr val="052E45"/>
                </a:solidFill>
              </a:rPr>
              <a:t>en</a:t>
            </a:r>
            <a:r>
              <a:rPr lang="en-US" b="1">
                <a:solidFill>
                  <a:srgbClr val="052E45"/>
                </a:solidFill>
              </a:rPr>
              <a:t> fin de vie</a:t>
            </a:r>
            <a:r>
              <a:rPr lang="en-US">
                <a:solidFill>
                  <a:srgbClr val="052E45"/>
                </a:solidFill>
              </a:rPr>
              <a:t> (</a:t>
            </a:r>
            <a:r>
              <a:rPr lang="en-US" err="1">
                <a:solidFill>
                  <a:srgbClr val="052E45"/>
                </a:solidFill>
              </a:rPr>
              <a:t>Filière</a:t>
            </a:r>
            <a:r>
              <a:rPr lang="en-US">
                <a:solidFill>
                  <a:srgbClr val="052E45"/>
                </a:solidFill>
              </a:rPr>
              <a:t> DEEE)</a:t>
            </a:r>
          </a:p>
          <a:p>
            <a:pPr marL="0" lvl="0" indent="0" algn="l" rtl="0">
              <a:spcBef>
                <a:spcPts val="0"/>
              </a:spcBef>
              <a:spcAft>
                <a:spcPts val="0"/>
              </a:spcAft>
              <a:buNone/>
            </a:pPr>
            <a:endParaRPr lang="en-US">
              <a:solidFill>
                <a:srgbClr val="052E45"/>
              </a:solidFill>
            </a:endParaRPr>
          </a:p>
          <a:p>
            <a:pPr marL="0" lvl="0" indent="0" algn="l" rtl="0">
              <a:spcBef>
                <a:spcPts val="0"/>
              </a:spcBef>
              <a:spcAft>
                <a:spcPts val="0"/>
              </a:spcAft>
              <a:buNone/>
            </a:pPr>
            <a:r>
              <a:rPr lang="en-US" sz="1800" b="1">
                <a:solidFill>
                  <a:srgbClr val="052E45"/>
                </a:solidFill>
                <a:latin typeface="Poppins"/>
                <a:ea typeface="Poppins"/>
                <a:cs typeface="Poppins"/>
                <a:sym typeface="Poppins"/>
              </a:rPr>
              <a:t>FORMAT :</a:t>
            </a:r>
            <a:r>
              <a:rPr lang="en-US" sz="1800">
                <a:solidFill>
                  <a:srgbClr val="052E45"/>
                </a:solidFill>
                <a:latin typeface="Chau Philomene One"/>
                <a:ea typeface="Chau Philomene One"/>
                <a:cs typeface="Chau Philomene One"/>
                <a:sym typeface="Chau Philomene One"/>
              </a:rPr>
              <a:t> </a:t>
            </a:r>
            <a:r>
              <a:rPr lang="en-US" err="1">
                <a:solidFill>
                  <a:srgbClr val="052E45"/>
                </a:solidFill>
              </a:rPr>
              <a:t>Mettre</a:t>
            </a:r>
            <a:r>
              <a:rPr lang="en-US">
                <a:solidFill>
                  <a:srgbClr val="052E45"/>
                </a:solidFill>
              </a:rPr>
              <a:t> </a:t>
            </a:r>
            <a:r>
              <a:rPr lang="en-US" err="1">
                <a:solidFill>
                  <a:srgbClr val="052E45"/>
                </a:solidFill>
              </a:rPr>
              <a:t>en</a:t>
            </a:r>
            <a:r>
              <a:rPr lang="en-US">
                <a:solidFill>
                  <a:srgbClr val="052E45"/>
                </a:solidFill>
              </a:rPr>
              <a:t> place </a:t>
            </a:r>
            <a:r>
              <a:rPr lang="en-US" b="1">
                <a:solidFill>
                  <a:srgbClr val="052E45"/>
                </a:solidFill>
              </a:rPr>
              <a:t>un point de </a:t>
            </a:r>
            <a:r>
              <a:rPr lang="en-US" b="1" err="1">
                <a:solidFill>
                  <a:srgbClr val="052E45"/>
                </a:solidFill>
              </a:rPr>
              <a:t>collecte</a:t>
            </a:r>
            <a:r>
              <a:rPr lang="en-US" b="1">
                <a:solidFill>
                  <a:srgbClr val="052E45"/>
                </a:solidFill>
              </a:rPr>
              <a:t> dans </a:t>
            </a:r>
            <a:r>
              <a:rPr lang="en-US" b="1" err="1">
                <a:solidFill>
                  <a:srgbClr val="052E45"/>
                </a:solidFill>
              </a:rPr>
              <a:t>votre</a:t>
            </a:r>
            <a:r>
              <a:rPr lang="en-US" b="1">
                <a:solidFill>
                  <a:srgbClr val="052E45"/>
                </a:solidFill>
              </a:rPr>
              <a:t> </a:t>
            </a:r>
            <a:r>
              <a:rPr lang="en-US" b="1" err="1">
                <a:solidFill>
                  <a:srgbClr val="052E45"/>
                </a:solidFill>
              </a:rPr>
              <a:t>organisation</a:t>
            </a:r>
            <a:r>
              <a:rPr lang="en-US">
                <a:solidFill>
                  <a:srgbClr val="052E45"/>
                </a:solidFill>
              </a:rPr>
              <a:t> (1 à 2 </a:t>
            </a:r>
            <a:r>
              <a:rPr lang="en-US" err="1">
                <a:solidFill>
                  <a:srgbClr val="052E45"/>
                </a:solidFill>
              </a:rPr>
              <a:t>mois</a:t>
            </a:r>
            <a:r>
              <a:rPr lang="en-US">
                <a:solidFill>
                  <a:srgbClr val="052E45"/>
                </a:solidFill>
              </a:rPr>
              <a:t> - </a:t>
            </a:r>
            <a:r>
              <a:rPr lang="en-US" err="1">
                <a:solidFill>
                  <a:srgbClr val="052E45"/>
                </a:solidFill>
              </a:rPr>
              <a:t>en</a:t>
            </a:r>
            <a:r>
              <a:rPr lang="en-US">
                <a:solidFill>
                  <a:srgbClr val="052E45"/>
                </a:solidFill>
              </a:rPr>
              <a:t> </a:t>
            </a:r>
            <a:r>
              <a:rPr lang="en-US" err="1">
                <a:solidFill>
                  <a:srgbClr val="052E45"/>
                </a:solidFill>
              </a:rPr>
              <a:t>présentiel</a:t>
            </a:r>
            <a:r>
              <a:rPr lang="en-US">
                <a:solidFill>
                  <a:srgbClr val="052E45"/>
                </a:solidFill>
              </a:rPr>
              <a:t>) </a:t>
            </a:r>
            <a:r>
              <a:rPr lang="en-US" err="1">
                <a:solidFill>
                  <a:srgbClr val="052E45"/>
                </a:solidFill>
              </a:rPr>
              <a:t>en</a:t>
            </a:r>
            <a:r>
              <a:rPr lang="en-US">
                <a:solidFill>
                  <a:srgbClr val="052E45"/>
                </a:solidFill>
              </a:rPr>
              <a:t> </a:t>
            </a:r>
            <a:r>
              <a:rPr lang="en-US" err="1">
                <a:solidFill>
                  <a:srgbClr val="052E45"/>
                </a:solidFill>
              </a:rPr>
              <a:t>animant</a:t>
            </a:r>
            <a:r>
              <a:rPr lang="en-US">
                <a:solidFill>
                  <a:srgbClr val="052E45"/>
                </a:solidFill>
              </a:rPr>
              <a:t> </a:t>
            </a:r>
            <a:r>
              <a:rPr lang="en-US" err="1">
                <a:solidFill>
                  <a:srgbClr val="052E45"/>
                </a:solidFill>
              </a:rPr>
              <a:t>votre</a:t>
            </a:r>
            <a:r>
              <a:rPr lang="en-US">
                <a:solidFill>
                  <a:srgbClr val="052E45"/>
                </a:solidFill>
              </a:rPr>
              <a:t> stand avec des supports </a:t>
            </a:r>
            <a:r>
              <a:rPr lang="en-US" err="1">
                <a:solidFill>
                  <a:srgbClr val="052E45"/>
                </a:solidFill>
              </a:rPr>
              <a:t>ou</a:t>
            </a:r>
            <a:r>
              <a:rPr lang="en-US">
                <a:solidFill>
                  <a:srgbClr val="052E45"/>
                </a:solidFill>
              </a:rPr>
              <a:t> des </a:t>
            </a:r>
            <a:r>
              <a:rPr lang="en-US" b="1">
                <a:solidFill>
                  <a:srgbClr val="052E45"/>
                </a:solidFill>
              </a:rPr>
              <a:t>sessions de </a:t>
            </a:r>
            <a:r>
              <a:rPr lang="en-US" b="1" err="1">
                <a:solidFill>
                  <a:srgbClr val="052E45"/>
                </a:solidFill>
              </a:rPr>
              <a:t>sensibilisation</a:t>
            </a:r>
            <a:r>
              <a:rPr lang="en-US" b="1">
                <a:solidFill>
                  <a:srgbClr val="052E45"/>
                </a:solidFill>
              </a:rPr>
              <a:t> pour prendre conscience de </a:t>
            </a:r>
            <a:r>
              <a:rPr lang="en-US" b="1" err="1">
                <a:solidFill>
                  <a:srgbClr val="052E45"/>
                </a:solidFill>
              </a:rPr>
              <a:t>notre</a:t>
            </a:r>
            <a:r>
              <a:rPr lang="en-US" b="1">
                <a:solidFill>
                  <a:srgbClr val="052E45"/>
                </a:solidFill>
              </a:rPr>
              <a:t> action</a:t>
            </a:r>
          </a:p>
          <a:p>
            <a:pPr marL="0" lvl="0" indent="0" algn="l" rtl="0">
              <a:spcBef>
                <a:spcPts val="0"/>
              </a:spcBef>
              <a:spcAft>
                <a:spcPts val="0"/>
              </a:spcAft>
              <a:buNone/>
            </a:pPr>
            <a:endParaRPr lang="en-US" b="1">
              <a:solidFill>
                <a:srgbClr val="052E45"/>
              </a:solidFill>
            </a:endParaRPr>
          </a:p>
          <a:p>
            <a:pPr marL="0" lvl="0" indent="0" algn="l" rtl="0">
              <a:spcBef>
                <a:spcPts val="0"/>
              </a:spcBef>
              <a:spcAft>
                <a:spcPts val="0"/>
              </a:spcAft>
              <a:buNone/>
            </a:pPr>
            <a:r>
              <a:rPr lang="en-US" sz="1800" b="1">
                <a:solidFill>
                  <a:srgbClr val="052E45"/>
                </a:solidFill>
                <a:latin typeface="Poppins"/>
                <a:ea typeface="Poppins"/>
                <a:cs typeface="Poppins"/>
                <a:sym typeface="Poppins"/>
              </a:rPr>
              <a:t>RESSOURCES :</a:t>
            </a:r>
            <a:r>
              <a:rPr lang="en-US" sz="1800">
                <a:solidFill>
                  <a:srgbClr val="052E45"/>
                </a:solidFill>
                <a:latin typeface="Chau Philomene One"/>
                <a:ea typeface="Chau Philomene One"/>
                <a:cs typeface="Chau Philomene One"/>
                <a:sym typeface="Chau Philomene One"/>
              </a:rPr>
              <a:t> </a:t>
            </a:r>
            <a:r>
              <a:rPr lang="en-US">
                <a:solidFill>
                  <a:srgbClr val="052E4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F</a:t>
            </a:r>
            <a:r>
              <a:rPr lang="en-US">
                <a:solidFill>
                  <a:srgbClr val="052E45"/>
                </a:solidFill>
              </a:rPr>
              <a:t>iches pratiques / Kits de com’ / Guides techniques &amp; Supports de </a:t>
            </a:r>
            <a:r>
              <a:rPr lang="en-US" err="1">
                <a:solidFill>
                  <a:srgbClr val="052E45"/>
                </a:solidFill>
              </a:rPr>
              <a:t>présentation</a:t>
            </a:r>
            <a:r>
              <a:rPr lang="en-US">
                <a:solidFill>
                  <a:srgbClr val="052E45"/>
                </a:solidFill>
              </a:rPr>
              <a:t> pour </a:t>
            </a:r>
            <a:r>
              <a:rPr lang="en-US" err="1">
                <a:solidFill>
                  <a:srgbClr val="052E45"/>
                </a:solidFill>
              </a:rPr>
              <a:t>animer</a:t>
            </a:r>
            <a:r>
              <a:rPr lang="en-US">
                <a:solidFill>
                  <a:srgbClr val="052E45"/>
                </a:solidFill>
              </a:rPr>
              <a:t> </a:t>
            </a:r>
            <a:r>
              <a:rPr lang="en-US" err="1">
                <a:solidFill>
                  <a:srgbClr val="052E45"/>
                </a:solidFill>
              </a:rPr>
              <a:t>une</a:t>
            </a:r>
            <a:r>
              <a:rPr lang="en-US">
                <a:solidFill>
                  <a:srgbClr val="052E45"/>
                </a:solidFill>
              </a:rPr>
              <a:t> session </a:t>
            </a:r>
            <a:r>
              <a:rPr lang="en-US" err="1">
                <a:solidFill>
                  <a:srgbClr val="052E45"/>
                </a:solidFill>
              </a:rPr>
              <a:t>dédiée</a:t>
            </a:r>
            <a:r>
              <a:rPr lang="en-US">
                <a:solidFill>
                  <a:srgbClr val="052E45"/>
                </a:solidFill>
              </a:rPr>
              <a:t> / Tableau </a:t>
            </a:r>
            <a:r>
              <a:rPr lang="en-US" err="1">
                <a:solidFill>
                  <a:srgbClr val="052E45"/>
                </a:solidFill>
              </a:rPr>
              <a:t>bilan</a:t>
            </a:r>
          </a:p>
          <a:p>
            <a:pPr marL="0" lvl="0" indent="0" algn="l" rtl="0">
              <a:spcBef>
                <a:spcPts val="0"/>
              </a:spcBef>
              <a:spcAft>
                <a:spcPts val="0"/>
              </a:spcAft>
              <a:buNone/>
            </a:pPr>
            <a:endParaRPr lang="en-US">
              <a:solidFill>
                <a:srgbClr val="052E45"/>
              </a:solidFill>
            </a:endParaRPr>
          </a:p>
          <a:p>
            <a:pPr marL="0" lvl="0" indent="0" algn="l" rtl="0">
              <a:spcBef>
                <a:spcPts val="0"/>
              </a:spcBef>
              <a:spcAft>
                <a:spcPts val="0"/>
              </a:spcAft>
              <a:buNone/>
            </a:pPr>
            <a:r>
              <a:rPr lang="en-US" sz="1800" b="1">
                <a:solidFill>
                  <a:srgbClr val="052E45"/>
                </a:solidFill>
                <a:latin typeface="Poppins"/>
                <a:ea typeface="Poppins"/>
                <a:cs typeface="Poppins"/>
                <a:sym typeface="Poppins"/>
              </a:rPr>
              <a:t>BILAN : </a:t>
            </a:r>
            <a:r>
              <a:rPr lang="en-US">
                <a:solidFill>
                  <a:srgbClr val="052E45"/>
                </a:solidFill>
              </a:rPr>
              <a:t>Via le </a:t>
            </a:r>
            <a:r>
              <a:rPr lang="en-US" b="1" err="1">
                <a:solidFill>
                  <a:srgbClr val="052E45"/>
                </a:solidFill>
              </a:rPr>
              <a:t>formulaire</a:t>
            </a:r>
            <a:r>
              <a:rPr lang="en-US" b="1">
                <a:solidFill>
                  <a:srgbClr val="052E45"/>
                </a:solidFill>
              </a:rPr>
              <a:t> sur </a:t>
            </a:r>
            <a:r>
              <a:rPr lang="en-US" b="1" err="1">
                <a:solidFill>
                  <a:srgbClr val="052E45"/>
                </a:solidFill>
              </a:rPr>
              <a:t>votre</a:t>
            </a:r>
            <a:r>
              <a:rPr lang="en-US" b="1">
                <a:solidFill>
                  <a:srgbClr val="052E45"/>
                </a:solidFill>
              </a:rPr>
              <a:t> </a:t>
            </a:r>
            <a:r>
              <a:rPr lang="en-US" b="1" err="1">
                <a:solidFill>
                  <a:srgbClr val="052E45"/>
                </a:solidFill>
              </a:rPr>
              <a:t>compte</a:t>
            </a:r>
            <a:r>
              <a:rPr lang="en-US">
                <a:solidFill>
                  <a:srgbClr val="052E45"/>
                </a:solidFill>
              </a:rPr>
              <a:t> : </a:t>
            </a:r>
            <a:r>
              <a:rPr lang="en-US" err="1">
                <a:solidFill>
                  <a:srgbClr val="052E45"/>
                </a:solidFill>
              </a:rPr>
              <a:t>notez</a:t>
            </a:r>
            <a:r>
              <a:rPr lang="en-US">
                <a:solidFill>
                  <a:srgbClr val="052E45"/>
                </a:solidFill>
              </a:rPr>
              <a:t> le type et le </a:t>
            </a:r>
            <a:r>
              <a:rPr lang="en-US" err="1">
                <a:solidFill>
                  <a:srgbClr val="052E45"/>
                </a:solidFill>
              </a:rPr>
              <a:t>poids</a:t>
            </a:r>
            <a:r>
              <a:rPr lang="en-US">
                <a:solidFill>
                  <a:srgbClr val="052E45"/>
                </a:solidFill>
              </a:rPr>
              <a:t> total des </a:t>
            </a:r>
            <a:r>
              <a:rPr lang="en-US" err="1">
                <a:solidFill>
                  <a:srgbClr val="052E45"/>
                </a:solidFill>
              </a:rPr>
              <a:t>déchets</a:t>
            </a:r>
            <a:r>
              <a:rPr lang="en-US">
                <a:solidFill>
                  <a:srgbClr val="052E45"/>
                </a:solidFill>
              </a:rPr>
              <a:t> </a:t>
            </a:r>
            <a:r>
              <a:rPr lang="en-US" err="1">
                <a:solidFill>
                  <a:srgbClr val="052E45"/>
                </a:solidFill>
              </a:rPr>
              <a:t>collectés</a:t>
            </a:r>
          </a:p>
        </p:txBody>
      </p:sp>
      <p:sp>
        <p:nvSpPr>
          <p:cNvPr id="802" name="Google Shape;802;p67"/>
          <p:cNvSpPr txBox="1"/>
          <p:nvPr/>
        </p:nvSpPr>
        <p:spPr>
          <a:xfrm>
            <a:off x="1006650" y="535950"/>
            <a:ext cx="5156700" cy="61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770"/>
              <a:buNone/>
            </a:pPr>
            <a:r>
              <a:rPr lang="en-US" sz="2400" b="1">
                <a:solidFill>
                  <a:srgbClr val="052E45"/>
                </a:solidFill>
                <a:latin typeface="Poppins"/>
                <a:ea typeface="Poppins"/>
                <a:cs typeface="Poppins"/>
                <a:sym typeface="Poppins"/>
              </a:rPr>
              <a:t>Digital Cleanup Recyclage</a:t>
            </a:r>
            <a:endParaRPr sz="2400" b="1">
              <a:solidFill>
                <a:srgbClr val="052E45"/>
              </a:solidFill>
              <a:latin typeface="Poppins"/>
              <a:ea typeface="Poppins"/>
              <a:cs typeface="Poppins"/>
              <a:sym typeface="Poppins"/>
            </a:endParaRPr>
          </a:p>
        </p:txBody>
      </p:sp>
      <p:pic>
        <p:nvPicPr>
          <p:cNvPr id="804" name="Google Shape;804;p67"/>
          <p:cNvPicPr preferRelativeResize="0"/>
          <p:nvPr/>
        </p:nvPicPr>
        <p:blipFill rotWithShape="1">
          <a:blip r:embed="rId3" cstate="email">
            <a:alphaModFix/>
            <a:extLst>
              <a:ext uri="{28A0092B-C50C-407E-A947-70E740481C1C}">
                <a14:useLocalDpi xmlns:a14="http://schemas.microsoft.com/office/drawing/2010/main"/>
              </a:ext>
            </a:extLst>
          </a:blip>
          <a:srcRect l="-7204"/>
          <a:stretch/>
        </p:blipFill>
        <p:spPr>
          <a:xfrm>
            <a:off x="-31028" y="199637"/>
            <a:ext cx="1134000" cy="11340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68"/>
          <p:cNvSpPr txBox="1"/>
          <p:nvPr/>
        </p:nvSpPr>
        <p:spPr>
          <a:xfrm>
            <a:off x="515700" y="1420700"/>
            <a:ext cx="8268900" cy="362147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rgbClr val="052E45"/>
                </a:solidFill>
              </a:rPr>
              <a:t>Un point de </a:t>
            </a:r>
            <a:r>
              <a:rPr lang="en-US" err="1">
                <a:solidFill>
                  <a:srgbClr val="052E45"/>
                </a:solidFill>
              </a:rPr>
              <a:t>collecte</a:t>
            </a:r>
            <a:r>
              <a:rPr lang="en-US" dirty="0">
                <a:solidFill>
                  <a:srgbClr val="052E45"/>
                </a:solidFill>
              </a:rPr>
              <a:t> </a:t>
            </a:r>
            <a:r>
              <a:rPr lang="en-US" err="1">
                <a:solidFill>
                  <a:srgbClr val="052E45"/>
                </a:solidFill>
              </a:rPr>
              <a:t>s’organise</a:t>
            </a:r>
            <a:r>
              <a:rPr lang="en-US" dirty="0">
                <a:solidFill>
                  <a:srgbClr val="052E45"/>
                </a:solidFill>
              </a:rPr>
              <a:t> </a:t>
            </a:r>
            <a:r>
              <a:rPr lang="en-US" err="1">
                <a:solidFill>
                  <a:srgbClr val="052E45"/>
                </a:solidFill>
              </a:rPr>
              <a:t>en</a:t>
            </a:r>
            <a:r>
              <a:rPr lang="en-US" dirty="0">
                <a:solidFill>
                  <a:srgbClr val="052E45"/>
                </a:solidFill>
              </a:rPr>
              <a:t> </a:t>
            </a:r>
            <a:r>
              <a:rPr lang="en-US" b="1" dirty="0">
                <a:solidFill>
                  <a:srgbClr val="052E45"/>
                </a:solidFill>
              </a:rPr>
              <a:t>3 étapes </a:t>
            </a:r>
            <a:r>
              <a:rPr lang="en-US" b="1" err="1">
                <a:solidFill>
                  <a:srgbClr val="052E45"/>
                </a:solidFill>
              </a:rPr>
              <a:t>clés</a:t>
            </a:r>
            <a:r>
              <a:rPr lang="en-US" dirty="0">
                <a:solidFill>
                  <a:srgbClr val="052E45"/>
                </a:solidFill>
              </a:rPr>
              <a:t> (avec </a:t>
            </a:r>
            <a:r>
              <a:rPr lang="en-US" err="1">
                <a:solidFill>
                  <a:srgbClr val="052E45"/>
                </a:solidFill>
              </a:rPr>
              <a:t>votre</a:t>
            </a:r>
            <a:r>
              <a:rPr lang="en-US" dirty="0">
                <a:solidFill>
                  <a:srgbClr val="052E45"/>
                </a:solidFill>
              </a:rPr>
              <a:t> </a:t>
            </a:r>
            <a:r>
              <a:rPr lang="en-US" err="1">
                <a:solidFill>
                  <a:srgbClr val="052E45"/>
                </a:solidFill>
              </a:rPr>
              <a:t>partenaire</a:t>
            </a:r>
            <a:r>
              <a:rPr lang="en-US" dirty="0">
                <a:solidFill>
                  <a:srgbClr val="052E45"/>
                </a:solidFill>
              </a:rPr>
              <a:t> local </a:t>
            </a:r>
            <a:r>
              <a:rPr lang="en-US" err="1">
                <a:solidFill>
                  <a:srgbClr val="052E45"/>
                </a:solidFill>
              </a:rPr>
              <a:t>ou</a:t>
            </a:r>
            <a:r>
              <a:rPr lang="en-US" dirty="0">
                <a:solidFill>
                  <a:srgbClr val="052E45"/>
                </a:solidFill>
              </a:rPr>
              <a:t> via </a:t>
            </a:r>
            <a:r>
              <a:rPr lang="en-US" err="1">
                <a:solidFill>
                  <a:srgbClr val="052E45"/>
                </a:solidFill>
              </a:rPr>
              <a:t>notre</a:t>
            </a:r>
            <a:r>
              <a:rPr lang="en-US" dirty="0">
                <a:solidFill>
                  <a:srgbClr val="052E45"/>
                </a:solidFill>
              </a:rPr>
              <a:t> </a:t>
            </a:r>
            <a:r>
              <a:rPr lang="en-US" err="1">
                <a:solidFill>
                  <a:srgbClr val="052E45"/>
                </a:solidFill>
              </a:rPr>
              <a:t>éco-organisme</a:t>
            </a:r>
            <a:r>
              <a:rPr lang="en-US" dirty="0">
                <a:solidFill>
                  <a:srgbClr val="052E45"/>
                </a:solidFill>
              </a:rPr>
              <a:t> </a:t>
            </a:r>
            <a:r>
              <a:rPr lang="en-US" err="1">
                <a:solidFill>
                  <a:srgbClr val="052E45"/>
                </a:solidFill>
              </a:rPr>
              <a:t>partenaire</a:t>
            </a:r>
            <a:r>
              <a:rPr lang="en-US" dirty="0">
                <a:solidFill>
                  <a:srgbClr val="052E45"/>
                </a:solidFill>
              </a:rPr>
              <a:t> national Ecologic) :</a:t>
            </a:r>
            <a:endParaRPr lang="fr-FR">
              <a:solidFill>
                <a:srgbClr val="052E45"/>
              </a:solidFill>
            </a:endParaRPr>
          </a:p>
          <a:p>
            <a:pPr marL="914400" indent="-317500">
              <a:spcBef>
                <a:spcPts val="2000"/>
              </a:spcBef>
              <a:buSzPts val="1400"/>
              <a:buAutoNum type="arabicPeriod"/>
            </a:pPr>
            <a:r>
              <a:rPr lang="en-US" sz="1800" b="1" dirty="0">
                <a:solidFill>
                  <a:srgbClr val="052E45"/>
                </a:solidFill>
                <a:ea typeface="Poppins"/>
                <a:cs typeface="Poppins"/>
                <a:sym typeface="Poppins"/>
              </a:rPr>
              <a:t>Mise </a:t>
            </a:r>
            <a:r>
              <a:rPr lang="en-US" sz="1800" b="1" err="1">
                <a:solidFill>
                  <a:srgbClr val="052E45"/>
                </a:solidFill>
                <a:ea typeface="Poppins"/>
                <a:cs typeface="Poppins"/>
                <a:sym typeface="Poppins"/>
              </a:rPr>
              <a:t>en</a:t>
            </a:r>
            <a:r>
              <a:rPr lang="en-US" sz="1800" b="1" dirty="0">
                <a:solidFill>
                  <a:srgbClr val="052E45"/>
                </a:solidFill>
                <a:ea typeface="Poppins"/>
                <a:cs typeface="Poppins"/>
                <a:sym typeface="Poppins"/>
              </a:rPr>
              <a:t> place :</a:t>
            </a:r>
            <a:r>
              <a:rPr lang="en-US" b="1" dirty="0">
                <a:solidFill>
                  <a:srgbClr val="052E45"/>
                </a:solidFill>
                <a:ea typeface="Poppins"/>
                <a:cs typeface="Poppins"/>
                <a:sym typeface="Poppins"/>
              </a:rPr>
              <a:t> </a:t>
            </a:r>
            <a:r>
              <a:rPr lang="en-US">
                <a:solidFill>
                  <a:srgbClr val="052E45"/>
                </a:solidFill>
              </a:rPr>
              <a:t>I</a:t>
            </a:r>
            <a:r>
              <a:rPr lang="en-US" dirty="0">
                <a:solidFill>
                  <a:srgbClr val="052E45"/>
                </a:solidFill>
              </a:rPr>
              <a:t>nstallation de </a:t>
            </a:r>
            <a:r>
              <a:rPr lang="en-US" err="1">
                <a:solidFill>
                  <a:srgbClr val="052E45"/>
                </a:solidFill>
              </a:rPr>
              <a:t>mon</a:t>
            </a:r>
            <a:r>
              <a:rPr lang="en-US" dirty="0">
                <a:solidFill>
                  <a:srgbClr val="052E45"/>
                </a:solidFill>
              </a:rPr>
              <a:t> </a:t>
            </a:r>
            <a:r>
              <a:rPr lang="en-US" err="1">
                <a:solidFill>
                  <a:srgbClr val="052E45"/>
                </a:solidFill>
              </a:rPr>
              <a:t>contenant</a:t>
            </a:r>
            <a:r>
              <a:rPr lang="en-US" dirty="0">
                <a:solidFill>
                  <a:srgbClr val="052E45"/>
                </a:solidFill>
              </a:rPr>
              <a:t> (box) dans un lieu visible et accessible </a:t>
            </a:r>
            <a:r>
              <a:rPr lang="en-US" err="1">
                <a:solidFill>
                  <a:srgbClr val="052E45"/>
                </a:solidFill>
              </a:rPr>
              <a:t>dès</a:t>
            </a:r>
            <a:r>
              <a:rPr lang="en-US" dirty="0">
                <a:solidFill>
                  <a:srgbClr val="052E45"/>
                </a:solidFill>
              </a:rPr>
              <a:t> </a:t>
            </a:r>
            <a:r>
              <a:rPr lang="en-US" err="1">
                <a:solidFill>
                  <a:srgbClr val="052E45"/>
                </a:solidFill>
              </a:rPr>
              <a:t>cette</a:t>
            </a:r>
            <a:r>
              <a:rPr lang="en-US" dirty="0">
                <a:solidFill>
                  <a:srgbClr val="052E45"/>
                </a:solidFill>
              </a:rPr>
              <a:t> fin </a:t>
            </a:r>
            <a:r>
              <a:rPr lang="en-US" err="1">
                <a:solidFill>
                  <a:srgbClr val="052E45"/>
                </a:solidFill>
              </a:rPr>
              <a:t>d’année</a:t>
            </a:r>
            <a:r>
              <a:rPr lang="en-US" dirty="0">
                <a:solidFill>
                  <a:srgbClr val="052E45"/>
                </a:solidFill>
              </a:rPr>
              <a:t>  </a:t>
            </a:r>
            <a:endParaRPr lang="en-US">
              <a:solidFill>
                <a:srgbClr val="052E45"/>
              </a:solidFill>
            </a:endParaRPr>
          </a:p>
          <a:p>
            <a:pPr marL="914400" indent="-317500">
              <a:spcBef>
                <a:spcPts val="2000"/>
              </a:spcBef>
              <a:buSzPts val="1400"/>
              <a:buAutoNum type="arabicPeriod"/>
            </a:pPr>
            <a:endParaRPr lang="en-US" sz="2400" dirty="0">
              <a:solidFill>
                <a:srgbClr val="052E45"/>
              </a:solidFill>
              <a:ea typeface="Poppins"/>
            </a:endParaRPr>
          </a:p>
          <a:p>
            <a:pPr marL="914400" indent="-317500">
              <a:buSzPts val="1400"/>
              <a:buAutoNum type="arabicPeriod"/>
            </a:pPr>
            <a:r>
              <a:rPr lang="en-US" sz="1800" b="1" dirty="0">
                <a:solidFill>
                  <a:srgbClr val="052E45"/>
                </a:solidFill>
                <a:ea typeface="Poppins"/>
                <a:cs typeface="Poppins"/>
                <a:sym typeface="Poppins"/>
              </a:rPr>
              <a:t>Animation : </a:t>
            </a:r>
            <a:r>
              <a:rPr lang="en-US" dirty="0">
                <a:solidFill>
                  <a:srgbClr val="052E45"/>
                </a:solidFill>
              </a:rPr>
              <a:t>Communication, </a:t>
            </a:r>
            <a:r>
              <a:rPr lang="en-US" dirty="0" err="1">
                <a:solidFill>
                  <a:srgbClr val="052E45"/>
                </a:solidFill>
              </a:rPr>
              <a:t>collecte</a:t>
            </a:r>
            <a:r>
              <a:rPr lang="en-US" dirty="0">
                <a:solidFill>
                  <a:srgbClr val="052E45"/>
                </a:solidFill>
              </a:rPr>
              <a:t> des </a:t>
            </a:r>
            <a:r>
              <a:rPr lang="en-US" dirty="0" err="1">
                <a:solidFill>
                  <a:srgbClr val="052E45"/>
                </a:solidFill>
              </a:rPr>
              <a:t>équipements</a:t>
            </a:r>
            <a:r>
              <a:rPr lang="en-US" dirty="0">
                <a:solidFill>
                  <a:srgbClr val="052E45"/>
                </a:solidFill>
              </a:rPr>
              <a:t> et animation du stand sur des plages </a:t>
            </a:r>
            <a:r>
              <a:rPr lang="en-US" dirty="0" err="1">
                <a:solidFill>
                  <a:srgbClr val="052E45"/>
                </a:solidFill>
              </a:rPr>
              <a:t>horaires</a:t>
            </a:r>
            <a:r>
              <a:rPr lang="en-US" dirty="0">
                <a:solidFill>
                  <a:srgbClr val="052E45"/>
                </a:solidFill>
              </a:rPr>
              <a:t> données </a:t>
            </a:r>
            <a:r>
              <a:rPr lang="en-US" dirty="0" err="1">
                <a:solidFill>
                  <a:srgbClr val="052E45"/>
                </a:solidFill>
              </a:rPr>
              <a:t>durant</a:t>
            </a:r>
            <a:r>
              <a:rPr lang="en-US" dirty="0">
                <a:solidFill>
                  <a:srgbClr val="052E45"/>
                </a:solidFill>
              </a:rPr>
              <a:t> les </a:t>
            </a:r>
            <a:r>
              <a:rPr lang="en-US" dirty="0" err="1">
                <a:solidFill>
                  <a:srgbClr val="052E45"/>
                </a:solidFill>
              </a:rPr>
              <a:t>semaines</a:t>
            </a:r>
            <a:r>
              <a:rPr lang="en-US" dirty="0">
                <a:solidFill>
                  <a:srgbClr val="052E45"/>
                </a:solidFill>
              </a:rPr>
              <a:t> qui </a:t>
            </a:r>
            <a:r>
              <a:rPr lang="en-US" dirty="0" err="1">
                <a:solidFill>
                  <a:srgbClr val="052E45"/>
                </a:solidFill>
              </a:rPr>
              <a:t>suivent</a:t>
            </a:r>
          </a:p>
          <a:p>
            <a:pPr marL="914400" indent="-317500">
              <a:buSzPts val="1400"/>
              <a:buAutoNum type="arabicPeriod"/>
            </a:pPr>
            <a:r>
              <a:rPr lang="en-US" sz="1800" b="1" dirty="0" err="1">
                <a:solidFill>
                  <a:srgbClr val="052E45"/>
                </a:solidFill>
                <a:ea typeface="Poppins"/>
                <a:cs typeface="Poppins"/>
                <a:sym typeface="Poppins"/>
              </a:rPr>
              <a:t>Enlèvement</a:t>
            </a:r>
            <a:r>
              <a:rPr lang="en-US" sz="1800" b="1" dirty="0">
                <a:solidFill>
                  <a:srgbClr val="052E45"/>
                </a:solidFill>
                <a:ea typeface="Poppins"/>
                <a:cs typeface="Poppins"/>
                <a:sym typeface="Poppins"/>
              </a:rPr>
              <a:t> : </a:t>
            </a:r>
            <a:r>
              <a:rPr lang="en-US" dirty="0">
                <a:solidFill>
                  <a:srgbClr val="052E45"/>
                </a:solidFill>
              </a:rPr>
              <a:t>Gestion de la sortie des </a:t>
            </a:r>
            <a:r>
              <a:rPr lang="en-US" dirty="0" err="1">
                <a:solidFill>
                  <a:srgbClr val="052E45"/>
                </a:solidFill>
              </a:rPr>
              <a:t>équipements</a:t>
            </a:r>
            <a:r>
              <a:rPr lang="en-US" dirty="0">
                <a:solidFill>
                  <a:srgbClr val="052E45"/>
                </a:solidFill>
              </a:rPr>
              <a:t> </a:t>
            </a:r>
            <a:r>
              <a:rPr lang="en-US" dirty="0" err="1">
                <a:solidFill>
                  <a:srgbClr val="052E45"/>
                </a:solidFill>
              </a:rPr>
              <a:t>récoltés</a:t>
            </a:r>
            <a:r>
              <a:rPr lang="en-US" dirty="0">
                <a:solidFill>
                  <a:srgbClr val="052E45"/>
                </a:solidFill>
              </a:rPr>
              <a:t> pour </a:t>
            </a:r>
            <a:r>
              <a:rPr lang="en-US" dirty="0" err="1">
                <a:solidFill>
                  <a:srgbClr val="052E45"/>
                </a:solidFill>
              </a:rPr>
              <a:t>vider</a:t>
            </a:r>
            <a:r>
              <a:rPr lang="en-US" dirty="0">
                <a:solidFill>
                  <a:srgbClr val="052E45"/>
                </a:solidFill>
              </a:rPr>
              <a:t> </a:t>
            </a:r>
            <a:r>
              <a:rPr lang="en-US" dirty="0" err="1">
                <a:solidFill>
                  <a:srgbClr val="052E45"/>
                </a:solidFill>
              </a:rPr>
              <a:t>régulièrement</a:t>
            </a:r>
            <a:r>
              <a:rPr lang="en-US" dirty="0">
                <a:solidFill>
                  <a:srgbClr val="052E45"/>
                </a:solidFill>
              </a:rPr>
              <a:t> la box =&gt; </a:t>
            </a:r>
            <a:r>
              <a:rPr lang="en-US" dirty="0" err="1">
                <a:solidFill>
                  <a:srgbClr val="052E45"/>
                </a:solidFill>
              </a:rPr>
              <a:t>enlèvement</a:t>
            </a:r>
            <a:r>
              <a:rPr lang="en-US" dirty="0">
                <a:solidFill>
                  <a:srgbClr val="052E45"/>
                </a:solidFill>
              </a:rPr>
              <a:t> </a:t>
            </a:r>
            <a:r>
              <a:rPr lang="en-US" dirty="0" err="1">
                <a:solidFill>
                  <a:srgbClr val="052E45"/>
                </a:solidFill>
              </a:rPr>
              <a:t>proposé</a:t>
            </a:r>
            <a:r>
              <a:rPr lang="en-US" dirty="0">
                <a:solidFill>
                  <a:srgbClr val="052E45"/>
                </a:solidFill>
              </a:rPr>
              <a:t> la </a:t>
            </a:r>
            <a:r>
              <a:rPr lang="en-US" dirty="0" err="1">
                <a:solidFill>
                  <a:srgbClr val="052E45"/>
                </a:solidFill>
              </a:rPr>
              <a:t>semaine</a:t>
            </a:r>
            <a:r>
              <a:rPr lang="en-US" dirty="0">
                <a:solidFill>
                  <a:srgbClr val="052E45"/>
                </a:solidFill>
              </a:rPr>
              <a:t> du 16 mars pour </a:t>
            </a:r>
            <a:r>
              <a:rPr lang="en-US" dirty="0" err="1">
                <a:solidFill>
                  <a:srgbClr val="052E45"/>
                </a:solidFill>
              </a:rPr>
              <a:t>une</a:t>
            </a:r>
            <a:r>
              <a:rPr lang="en-US" dirty="0">
                <a:solidFill>
                  <a:srgbClr val="052E45"/>
                </a:solidFill>
              </a:rPr>
              <a:t> </a:t>
            </a:r>
            <a:r>
              <a:rPr lang="en-US" dirty="0" err="1">
                <a:solidFill>
                  <a:srgbClr val="052E45"/>
                </a:solidFill>
              </a:rPr>
              <a:t>pesée</a:t>
            </a:r>
            <a:r>
              <a:rPr lang="en-US" dirty="0">
                <a:solidFill>
                  <a:srgbClr val="052E45"/>
                </a:solidFill>
              </a:rPr>
              <a:t> </a:t>
            </a:r>
            <a:r>
              <a:rPr lang="en-US" dirty="0" err="1">
                <a:solidFill>
                  <a:srgbClr val="052E45"/>
                </a:solidFill>
              </a:rPr>
              <a:t>nationale</a:t>
            </a:r>
            <a:r>
              <a:rPr lang="en-US" dirty="0">
                <a:solidFill>
                  <a:srgbClr val="052E45"/>
                </a:solidFill>
              </a:rPr>
              <a:t> de </a:t>
            </a:r>
            <a:r>
              <a:rPr lang="en-US" dirty="0" err="1">
                <a:solidFill>
                  <a:srgbClr val="052E45"/>
                </a:solidFill>
              </a:rPr>
              <a:t>récolte</a:t>
            </a:r>
            <a:r>
              <a:rPr lang="en-US" dirty="0">
                <a:solidFill>
                  <a:srgbClr val="052E45"/>
                </a:solidFill>
              </a:rPr>
              <a:t> Digital Cleanup Day 2026</a:t>
            </a:r>
            <a:r>
              <a:rPr lang="en-US" b="1" dirty="0">
                <a:solidFill>
                  <a:srgbClr val="052E45"/>
                </a:solidFill>
              </a:rPr>
              <a:t>  </a:t>
            </a:r>
            <a:endParaRPr lang="en-US" b="1">
              <a:solidFill>
                <a:srgbClr val="052E45"/>
              </a:solidFill>
            </a:endParaRPr>
          </a:p>
          <a:p>
            <a:pPr lvl="0" algn="l">
              <a:spcBef>
                <a:spcPts val="0"/>
              </a:spcBef>
              <a:buNone/>
            </a:pPr>
            <a:br>
              <a:rPr lang="en-US" dirty="0"/>
            </a:br>
            <a:r>
              <a:rPr lang="en-US" dirty="0">
                <a:solidFill>
                  <a:srgbClr val="052E45"/>
                </a:solidFill>
              </a:rPr>
              <a:t>Ou </a:t>
            </a:r>
            <a:r>
              <a:rPr lang="en-US" dirty="0" err="1">
                <a:solidFill>
                  <a:srgbClr val="052E45"/>
                </a:solidFill>
              </a:rPr>
              <a:t>en</a:t>
            </a:r>
            <a:r>
              <a:rPr lang="en-US" dirty="0">
                <a:solidFill>
                  <a:srgbClr val="052E45"/>
                </a:solidFill>
              </a:rPr>
              <a:t> point de </a:t>
            </a:r>
            <a:r>
              <a:rPr lang="en-US" dirty="0" err="1">
                <a:solidFill>
                  <a:srgbClr val="052E45"/>
                </a:solidFill>
              </a:rPr>
              <a:t>collecte</a:t>
            </a:r>
            <a:r>
              <a:rPr lang="en-US" dirty="0">
                <a:solidFill>
                  <a:srgbClr val="052E45"/>
                </a:solidFill>
              </a:rPr>
              <a:t> </a:t>
            </a:r>
            <a:r>
              <a:rPr lang="en-US" dirty="0" err="1">
                <a:solidFill>
                  <a:srgbClr val="052E45"/>
                </a:solidFill>
              </a:rPr>
              <a:t>existant</a:t>
            </a:r>
            <a:r>
              <a:rPr lang="en-US" dirty="0">
                <a:solidFill>
                  <a:srgbClr val="052E45"/>
                </a:solidFill>
              </a:rPr>
              <a:t> </a:t>
            </a:r>
            <a:r>
              <a:rPr lang="en-US" dirty="0" err="1">
                <a:solidFill>
                  <a:srgbClr val="052E45"/>
                </a:solidFill>
              </a:rPr>
              <a:t>comme</a:t>
            </a:r>
            <a:r>
              <a:rPr lang="en-US" dirty="0">
                <a:solidFill>
                  <a:srgbClr val="052E45"/>
                </a:solidFill>
              </a:rPr>
              <a:t> les</a:t>
            </a:r>
            <a:r>
              <a:rPr lang="en-US">
                <a:solidFill>
                  <a:srgbClr val="052E45"/>
                </a:solidFill>
              </a:rPr>
              <a:t> </a:t>
            </a:r>
            <a:r>
              <a:rPr lang="en-US" b="1" dirty="0" err="1">
                <a:solidFill>
                  <a:srgbClr val="052E45"/>
                </a:solidFill>
              </a:rPr>
              <a:t>bornes</a:t>
            </a:r>
            <a:r>
              <a:rPr lang="en-US" b="1">
                <a:solidFill>
                  <a:srgbClr val="052E45"/>
                </a:solidFill>
              </a:rPr>
              <a:t> Ecosystem, retour </a:t>
            </a:r>
            <a:r>
              <a:rPr lang="en-US" b="1" dirty="0" err="1">
                <a:solidFill>
                  <a:srgbClr val="052E45"/>
                </a:solidFill>
              </a:rPr>
              <a:t>en</a:t>
            </a:r>
            <a:r>
              <a:rPr lang="en-US" b="1">
                <a:solidFill>
                  <a:srgbClr val="052E45"/>
                </a:solidFill>
              </a:rPr>
              <a:t> </a:t>
            </a:r>
            <a:r>
              <a:rPr lang="en-US" b="1" dirty="0" err="1">
                <a:solidFill>
                  <a:srgbClr val="052E45"/>
                </a:solidFill>
              </a:rPr>
              <a:t>magasin</a:t>
            </a:r>
            <a:r>
              <a:rPr lang="en-US" b="1">
                <a:solidFill>
                  <a:srgbClr val="052E45"/>
                </a:solidFill>
              </a:rPr>
              <a:t>, </a:t>
            </a:r>
            <a:r>
              <a:rPr lang="en-US" b="1" dirty="0" err="1">
                <a:solidFill>
                  <a:srgbClr val="052E45"/>
                </a:solidFill>
              </a:rPr>
              <a:t>déchetteries</a:t>
            </a:r>
            <a:r>
              <a:rPr lang="en-US" b="1">
                <a:solidFill>
                  <a:srgbClr val="052E45"/>
                </a:solidFill>
              </a:rPr>
              <a:t>…</a:t>
            </a:r>
            <a:endParaRPr lang="en-US" dirty="0"/>
          </a:p>
        </p:txBody>
      </p:sp>
      <p:sp>
        <p:nvSpPr>
          <p:cNvPr id="810" name="Google Shape;810;p68"/>
          <p:cNvSpPr txBox="1"/>
          <p:nvPr/>
        </p:nvSpPr>
        <p:spPr>
          <a:xfrm>
            <a:off x="1006650" y="535950"/>
            <a:ext cx="5156700" cy="61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770"/>
              <a:buNone/>
            </a:pPr>
            <a:r>
              <a:rPr lang="en-US" sz="2400" b="1">
                <a:solidFill>
                  <a:srgbClr val="052E45"/>
                </a:solidFill>
                <a:latin typeface="Poppins"/>
                <a:ea typeface="Poppins"/>
                <a:cs typeface="Poppins"/>
                <a:sym typeface="Poppins"/>
              </a:rPr>
              <a:t>Digital Cleanup Recyclage</a:t>
            </a:r>
            <a:endParaRPr sz="2400" b="1">
              <a:solidFill>
                <a:srgbClr val="052E45"/>
              </a:solidFill>
              <a:latin typeface="Poppins"/>
              <a:ea typeface="Poppins"/>
              <a:cs typeface="Poppins"/>
              <a:sym typeface="Poppins"/>
            </a:endParaRPr>
          </a:p>
        </p:txBody>
      </p:sp>
      <p:pic>
        <p:nvPicPr>
          <p:cNvPr id="812" name="Google Shape;812;p68"/>
          <p:cNvPicPr preferRelativeResize="0"/>
          <p:nvPr/>
        </p:nvPicPr>
        <p:blipFill rotWithShape="1">
          <a:blip r:embed="rId3" cstate="email">
            <a:alphaModFix/>
            <a:extLst>
              <a:ext uri="{28A0092B-C50C-407E-A947-70E740481C1C}">
                <a14:useLocalDpi xmlns:a14="http://schemas.microsoft.com/office/drawing/2010/main"/>
              </a:ext>
            </a:extLst>
          </a:blip>
          <a:srcRect l="-7204"/>
          <a:stretch/>
        </p:blipFill>
        <p:spPr>
          <a:xfrm>
            <a:off x="-31028" y="199637"/>
            <a:ext cx="1134000" cy="1134025"/>
          </a:xfrm>
          <a:prstGeom prst="rect">
            <a:avLst/>
          </a:prstGeom>
          <a:noFill/>
          <a:ln>
            <a:noFill/>
          </a:ln>
        </p:spPr>
      </p:pic>
      <p:sp>
        <p:nvSpPr>
          <p:cNvPr id="3" name="Google Shape;801;p67">
            <a:extLst>
              <a:ext uri="{FF2B5EF4-FFF2-40B4-BE49-F238E27FC236}">
                <a16:creationId xmlns:a16="http://schemas.microsoft.com/office/drawing/2014/main" id="{F41AA5D1-D8CC-3921-977D-B4BCC218CA9A}"/>
              </a:ext>
            </a:extLst>
          </p:cNvPr>
          <p:cNvSpPr txBox="1"/>
          <p:nvPr/>
        </p:nvSpPr>
        <p:spPr>
          <a:xfrm>
            <a:off x="1429434" y="2722054"/>
            <a:ext cx="7554000" cy="523190"/>
          </a:xfrm>
          <a:prstGeom prst="rect">
            <a:avLst/>
          </a:prstGeom>
          <a:noFill/>
          <a:ln>
            <a:noFill/>
          </a:ln>
        </p:spPr>
        <p:txBody>
          <a:bodyPr spcFirstLastPara="1" wrap="square" lIns="91425" tIns="91425" rIns="91425" bIns="91425" anchor="t" anchorCtr="0">
            <a:spAutoFit/>
          </a:bodyPr>
          <a:lstStyle/>
          <a:p>
            <a:r>
              <a:rPr lang="en-US" sz="1100" b="1" dirty="0">
                <a:solidFill>
                  <a:srgbClr val="052E45"/>
                </a:solidFill>
                <a:ea typeface="Poppins"/>
                <a:sym typeface="Poppins"/>
              </a:rPr>
              <a:t>*</a:t>
            </a:r>
            <a:r>
              <a:rPr lang="en-US" sz="1100" b="1" dirty="0" err="1">
                <a:solidFill>
                  <a:srgbClr val="052E45"/>
                </a:solidFill>
                <a:ea typeface="Poppins"/>
                <a:sym typeface="Poppins"/>
              </a:rPr>
              <a:t>Collectivités</a:t>
            </a:r>
            <a:r>
              <a:rPr lang="en-US" sz="1100" b="1" dirty="0">
                <a:solidFill>
                  <a:srgbClr val="052E45"/>
                </a:solidFill>
                <a:ea typeface="Poppins"/>
                <a:sym typeface="Poppins"/>
              </a:rPr>
              <a:t> :</a:t>
            </a:r>
            <a:r>
              <a:rPr lang="en-US" sz="1100" dirty="0">
                <a:solidFill>
                  <a:srgbClr val="052E45"/>
                </a:solidFill>
                <a:ea typeface="Poppins"/>
                <a:sym typeface="Poppins"/>
              </a:rPr>
              <a:t> </a:t>
            </a:r>
            <a:r>
              <a:rPr lang="en-US" sz="1100" dirty="0">
                <a:solidFill>
                  <a:srgbClr val="052E45"/>
                </a:solidFill>
              </a:rPr>
              <a:t>pour </a:t>
            </a:r>
            <a:r>
              <a:rPr lang="en-US" sz="1100" dirty="0" err="1">
                <a:solidFill>
                  <a:srgbClr val="052E45"/>
                </a:solidFill>
              </a:rPr>
              <a:t>une</a:t>
            </a:r>
            <a:r>
              <a:rPr lang="en-US" sz="1100" dirty="0">
                <a:solidFill>
                  <a:srgbClr val="052E45"/>
                </a:solidFill>
              </a:rPr>
              <a:t> </a:t>
            </a:r>
            <a:r>
              <a:rPr lang="en-US" sz="1100" dirty="0" err="1">
                <a:solidFill>
                  <a:srgbClr val="052E45"/>
                </a:solidFill>
              </a:rPr>
              <a:t>opération</a:t>
            </a:r>
            <a:r>
              <a:rPr lang="en-US" sz="1100" dirty="0">
                <a:solidFill>
                  <a:srgbClr val="052E45"/>
                </a:solidFill>
              </a:rPr>
              <a:t> ouverte aux habitants, </a:t>
            </a:r>
            <a:r>
              <a:rPr lang="en-US" sz="1100" dirty="0" err="1">
                <a:solidFill>
                  <a:srgbClr val="052E45"/>
                </a:solidFill>
              </a:rPr>
              <a:t>vérifiez</a:t>
            </a:r>
            <a:r>
              <a:rPr lang="en-US" sz="1100" dirty="0">
                <a:solidFill>
                  <a:srgbClr val="052E45"/>
                </a:solidFill>
              </a:rPr>
              <a:t> </a:t>
            </a:r>
            <a:r>
              <a:rPr lang="en-US" sz="1100" dirty="0" err="1">
                <a:solidFill>
                  <a:srgbClr val="052E45"/>
                </a:solidFill>
              </a:rPr>
              <a:t>que</a:t>
            </a:r>
            <a:r>
              <a:rPr lang="en-US" sz="1100" dirty="0">
                <a:solidFill>
                  <a:srgbClr val="052E45"/>
                </a:solidFill>
              </a:rPr>
              <a:t> la </a:t>
            </a:r>
            <a:r>
              <a:rPr lang="en-US" sz="1100" dirty="0" err="1">
                <a:solidFill>
                  <a:srgbClr val="052E45"/>
                </a:solidFill>
              </a:rPr>
              <a:t>filière</a:t>
            </a:r>
            <a:r>
              <a:rPr lang="en-US" sz="1100" dirty="0">
                <a:solidFill>
                  <a:srgbClr val="052E45"/>
                </a:solidFill>
              </a:rPr>
              <a:t> </a:t>
            </a:r>
            <a:r>
              <a:rPr lang="en-US" sz="1100" dirty="0" err="1">
                <a:solidFill>
                  <a:srgbClr val="052E45"/>
                </a:solidFill>
              </a:rPr>
              <a:t>relève</a:t>
            </a:r>
            <a:r>
              <a:rPr lang="en-US" sz="1100" dirty="0">
                <a:solidFill>
                  <a:srgbClr val="052E45"/>
                </a:solidFill>
              </a:rPr>
              <a:t> </a:t>
            </a:r>
            <a:r>
              <a:rPr lang="en-US" sz="1100" dirty="0" err="1">
                <a:solidFill>
                  <a:srgbClr val="052E45"/>
                </a:solidFill>
              </a:rPr>
              <a:t>d’Ecologic</a:t>
            </a:r>
            <a:r>
              <a:rPr lang="en-US" sz="1100" dirty="0">
                <a:solidFill>
                  <a:srgbClr val="052E45"/>
                </a:solidFill>
              </a:rPr>
              <a:t> et </a:t>
            </a:r>
            <a:r>
              <a:rPr lang="en-US" sz="1100" dirty="0">
                <a:solidFill>
                  <a:srgbClr val="E7639B"/>
                </a:solidFill>
                <a:hlinkClick r:id="rId4">
                  <a:extLst>
                    <a:ext uri="{A12FA001-AC4F-418D-AE19-62706E023703}">
                      <ahyp:hlinkClr xmlns:ahyp="http://schemas.microsoft.com/office/drawing/2018/hyperlinkcolor" val="tx"/>
                    </a:ext>
                  </a:extLst>
                </a:hlinkClick>
              </a:rPr>
              <a:t>contactez</a:t>
            </a:r>
            <a:r>
              <a:rPr lang="en-US" sz="1100" dirty="0">
                <a:solidFill>
                  <a:srgbClr val="052E45"/>
                </a:solidFill>
              </a:rPr>
              <a:t> le </a:t>
            </a:r>
            <a:r>
              <a:rPr lang="en-US" sz="1100" dirty="0" err="1">
                <a:solidFill>
                  <a:srgbClr val="052E45"/>
                </a:solidFill>
              </a:rPr>
              <a:t>responsable</a:t>
            </a:r>
            <a:r>
              <a:rPr lang="en-US" sz="1100" dirty="0">
                <a:solidFill>
                  <a:srgbClr val="052E45"/>
                </a:solidFill>
              </a:rPr>
              <a:t> </a:t>
            </a:r>
            <a:r>
              <a:rPr lang="en-US" sz="1100" dirty="0" err="1">
                <a:solidFill>
                  <a:srgbClr val="052E45"/>
                </a:solidFill>
              </a:rPr>
              <a:t>régional</a:t>
            </a:r>
            <a:r>
              <a:rPr lang="en-US" sz="1100" dirty="0">
                <a:solidFill>
                  <a:srgbClr val="052E45"/>
                </a:solidFill>
              </a:rPr>
              <a:t>.</a:t>
            </a:r>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69"/>
          <p:cNvSpPr/>
          <p:nvPr/>
        </p:nvSpPr>
        <p:spPr>
          <a:xfrm>
            <a:off x="743225" y="1886611"/>
            <a:ext cx="7693280" cy="2844989"/>
          </a:xfrm>
          <a:prstGeom prst="rect">
            <a:avLst/>
          </a:prstGeom>
          <a:noFill/>
          <a:ln>
            <a:noFill/>
          </a:ln>
        </p:spPr>
        <p:txBody>
          <a:bodyPr spcFirstLastPara="1" wrap="square" lIns="68400" tIns="34200" rIns="68400" bIns="34200" anchor="t" anchorCtr="0">
            <a:noAutofit/>
          </a:bodyPr>
          <a:lstStyle/>
          <a:p>
            <a:pPr marL="0" marR="0" lvl="0" indent="0" algn="just" rtl="0">
              <a:lnSpc>
                <a:spcPct val="125000"/>
              </a:lnSpc>
              <a:spcBef>
                <a:spcPts val="0"/>
              </a:spcBef>
              <a:spcAft>
                <a:spcPts val="0"/>
              </a:spcAft>
              <a:buClr>
                <a:schemeClr val="dk1"/>
              </a:buClr>
              <a:buSzPts val="1100"/>
              <a:buFont typeface="Arial"/>
              <a:buNone/>
            </a:pPr>
            <a:r>
              <a:rPr lang="en-US" sz="1400" b="0" i="0" u="none" strike="noStrike" cap="none" dirty="0">
                <a:solidFill>
                  <a:srgbClr val="052E45"/>
                </a:solidFill>
                <a:latin typeface="Arial"/>
                <a:ea typeface="Arial"/>
                <a:cs typeface="Arial"/>
                <a:sym typeface="Arial"/>
              </a:rPr>
              <a:t>Pour </a:t>
            </a:r>
            <a:r>
              <a:rPr lang="en-US" sz="1400" b="1" i="0" u="none" strike="noStrike" cap="none" err="1">
                <a:solidFill>
                  <a:srgbClr val="052E45"/>
                </a:solidFill>
                <a:latin typeface="Arial"/>
                <a:ea typeface="Arial"/>
                <a:cs typeface="Arial"/>
                <a:sym typeface="Arial"/>
              </a:rPr>
              <a:t>valoriser</a:t>
            </a:r>
            <a:r>
              <a:rPr lang="en-US" sz="1400" b="1" i="0" u="none" strike="noStrike" cap="none" dirty="0">
                <a:solidFill>
                  <a:srgbClr val="052E45"/>
                </a:solidFill>
                <a:latin typeface="Arial"/>
                <a:ea typeface="Arial"/>
                <a:cs typeface="Arial"/>
                <a:sym typeface="Arial"/>
              </a:rPr>
              <a:t> les </a:t>
            </a:r>
            <a:r>
              <a:rPr lang="en-US" sz="1400" b="1" i="0" u="none" strike="noStrike" cap="none" err="1">
                <a:solidFill>
                  <a:srgbClr val="052E45"/>
                </a:solidFill>
                <a:latin typeface="Arial"/>
                <a:ea typeface="Arial"/>
                <a:cs typeface="Arial"/>
                <a:sym typeface="Arial"/>
              </a:rPr>
              <a:t>déchets</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d'équipements</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électriques</a:t>
            </a:r>
            <a:r>
              <a:rPr lang="en-US" sz="1400" b="0" i="0" u="none" strike="noStrike" cap="none" dirty="0">
                <a:solidFill>
                  <a:srgbClr val="052E45"/>
                </a:solidFill>
                <a:latin typeface="Arial"/>
                <a:ea typeface="Arial"/>
                <a:cs typeface="Arial"/>
                <a:sym typeface="Arial"/>
              </a:rPr>
              <a:t> et </a:t>
            </a:r>
            <a:r>
              <a:rPr lang="en-US" sz="1400" b="0" i="0" u="none" strike="noStrike" cap="none" err="1">
                <a:solidFill>
                  <a:srgbClr val="052E45"/>
                </a:solidFill>
                <a:latin typeface="Arial"/>
                <a:ea typeface="Arial"/>
                <a:cs typeface="Arial"/>
                <a:sym typeface="Arial"/>
              </a:rPr>
              <a:t>électroniques</a:t>
            </a:r>
            <a:r>
              <a:rPr lang="en-US" sz="1400" b="0" i="0" u="none" strike="noStrike" cap="none" dirty="0">
                <a:solidFill>
                  <a:srgbClr val="052E45"/>
                </a:solidFill>
                <a:latin typeface="Arial"/>
                <a:ea typeface="Arial"/>
                <a:cs typeface="Arial"/>
                <a:sym typeface="Arial"/>
              </a:rPr>
              <a:t> (DEEE), il </a:t>
            </a:r>
            <a:r>
              <a:rPr lang="en-US" sz="1400" b="0" i="0" u="none" strike="noStrike" cap="none" err="1">
                <a:solidFill>
                  <a:srgbClr val="052E45"/>
                </a:solidFill>
                <a:latin typeface="Arial"/>
                <a:ea typeface="Arial"/>
                <a:cs typeface="Arial"/>
                <a:sym typeface="Arial"/>
              </a:rPr>
              <a:t>convient</a:t>
            </a:r>
            <a:r>
              <a:rPr lang="en-US" sz="1400" b="0" i="0" u="none" strike="noStrike" cap="none" dirty="0">
                <a:solidFill>
                  <a:srgbClr val="052E45"/>
                </a:solidFill>
                <a:latin typeface="Arial"/>
                <a:ea typeface="Arial"/>
                <a:cs typeface="Arial"/>
                <a:sym typeface="Arial"/>
              </a:rPr>
              <a:t> de </a:t>
            </a:r>
            <a:r>
              <a:rPr lang="en-US" sz="1400" b="1" i="0" u="none" strike="noStrike" cap="none" err="1">
                <a:solidFill>
                  <a:srgbClr val="052E45"/>
                </a:solidFill>
                <a:latin typeface="Arial"/>
                <a:ea typeface="Arial"/>
                <a:cs typeface="Arial"/>
                <a:sym typeface="Arial"/>
              </a:rPr>
              <a:t>séparer</a:t>
            </a:r>
            <a:r>
              <a:rPr lang="en-US" sz="1400" b="1" i="0" u="none" strike="noStrike" cap="none" dirty="0">
                <a:solidFill>
                  <a:srgbClr val="052E45"/>
                </a:solidFill>
                <a:latin typeface="Arial"/>
                <a:ea typeface="Arial"/>
                <a:cs typeface="Arial"/>
                <a:sym typeface="Arial"/>
              </a:rPr>
              <a:t> les matières premières</a:t>
            </a:r>
            <a:r>
              <a:rPr lang="en-US" sz="1400" b="0" i="0" u="none" strike="noStrike" cap="none" dirty="0">
                <a:solidFill>
                  <a:srgbClr val="052E45"/>
                </a:solidFill>
                <a:latin typeface="Arial"/>
                <a:ea typeface="Arial"/>
                <a:cs typeface="Arial"/>
                <a:sym typeface="Arial"/>
              </a:rPr>
              <a:t>, par </a:t>
            </a:r>
            <a:r>
              <a:rPr lang="en-US" sz="1400" b="0" i="0" u="none" strike="noStrike" cap="none" err="1">
                <a:solidFill>
                  <a:srgbClr val="052E45"/>
                </a:solidFill>
                <a:latin typeface="Arial"/>
                <a:ea typeface="Arial"/>
                <a:cs typeface="Arial"/>
                <a:sym typeface="Arial"/>
              </a:rPr>
              <a:t>une</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série</a:t>
            </a:r>
            <a:r>
              <a:rPr lang="en-US" sz="1400" b="0" i="0" u="none" strike="noStrike" cap="none" dirty="0">
                <a:solidFill>
                  <a:srgbClr val="052E45"/>
                </a:solidFill>
                <a:latin typeface="Arial"/>
                <a:ea typeface="Arial"/>
                <a:cs typeface="Arial"/>
                <a:sym typeface="Arial"/>
              </a:rPr>
              <a:t> de </a:t>
            </a:r>
            <a:r>
              <a:rPr lang="en-US" sz="1400" b="0" i="0" u="none" strike="noStrike" cap="none" err="1">
                <a:solidFill>
                  <a:srgbClr val="052E45"/>
                </a:solidFill>
                <a:latin typeface="Arial"/>
                <a:ea typeface="Arial"/>
                <a:cs typeface="Arial"/>
                <a:sym typeface="Arial"/>
              </a:rPr>
              <a:t>procédés</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mécaniques</a:t>
            </a:r>
            <a:r>
              <a:rPr lang="en-US" sz="1400" b="0" i="0" u="none" strike="noStrike" cap="none" dirty="0">
                <a:solidFill>
                  <a:srgbClr val="052E45"/>
                </a:solidFill>
                <a:latin typeface="Arial"/>
                <a:ea typeface="Arial"/>
                <a:cs typeface="Arial"/>
                <a:sym typeface="Arial"/>
              </a:rPr>
              <a:t> et physiques </a:t>
            </a:r>
            <a:r>
              <a:rPr lang="en-US" sz="1400" b="0" i="0" u="none" strike="noStrike" cap="none" err="1">
                <a:solidFill>
                  <a:srgbClr val="052E45"/>
                </a:solidFill>
                <a:latin typeface="Arial"/>
                <a:ea typeface="Arial"/>
                <a:cs typeface="Arial"/>
                <a:sym typeface="Arial"/>
              </a:rPr>
              <a:t>appelée</a:t>
            </a:r>
            <a:r>
              <a:rPr lang="en-US" sz="1400" b="0" i="0" u="none" strike="noStrike" cap="none" dirty="0">
                <a:solidFill>
                  <a:srgbClr val="052E45"/>
                </a:solidFill>
                <a:latin typeface="Arial"/>
                <a:ea typeface="Arial"/>
                <a:cs typeface="Arial"/>
                <a:sym typeface="Arial"/>
              </a:rPr>
              <a:t> </a:t>
            </a:r>
            <a:r>
              <a:rPr lang="en-US" sz="1400" b="1" i="0" u="none" strike="noStrike" cap="none" dirty="0">
                <a:solidFill>
                  <a:srgbClr val="052E45"/>
                </a:solidFill>
                <a:latin typeface="Arial"/>
                <a:ea typeface="Arial"/>
                <a:cs typeface="Arial"/>
                <a:sym typeface="Arial"/>
              </a:rPr>
              <a:t>"le </a:t>
            </a:r>
            <a:r>
              <a:rPr lang="en-US" sz="1400" b="1" i="0" u="none" strike="noStrike" cap="none" err="1">
                <a:solidFill>
                  <a:srgbClr val="052E45"/>
                </a:solidFill>
                <a:latin typeface="Arial"/>
                <a:ea typeface="Arial"/>
                <a:cs typeface="Arial"/>
                <a:sym typeface="Arial"/>
              </a:rPr>
              <a:t>broyage</a:t>
            </a:r>
            <a:r>
              <a:rPr lang="en-US" sz="1400" b="1" i="0" u="none" strike="noStrike" cap="none" dirty="0">
                <a:solidFill>
                  <a:srgbClr val="052E45"/>
                </a:solidFill>
                <a:latin typeface="Arial"/>
                <a:ea typeface="Arial"/>
                <a:cs typeface="Arial"/>
                <a:sym typeface="Arial"/>
              </a:rPr>
              <a:t> tri matière"</a:t>
            </a:r>
            <a:r>
              <a:rPr lang="en-US" sz="1400" b="0" i="0" u="none" strike="noStrike" cap="none" dirty="0">
                <a:solidFill>
                  <a:srgbClr val="052E45"/>
                </a:solidFill>
                <a:latin typeface="Arial"/>
                <a:ea typeface="Arial"/>
                <a:cs typeface="Arial"/>
                <a:sym typeface="Arial"/>
              </a:rPr>
              <a:t>. Les matières </a:t>
            </a:r>
            <a:r>
              <a:rPr lang="en-US" sz="1400" b="0" i="0" u="none" strike="noStrike" cap="none" err="1">
                <a:solidFill>
                  <a:srgbClr val="052E45"/>
                </a:solidFill>
                <a:latin typeface="Arial"/>
                <a:ea typeface="Arial"/>
                <a:cs typeface="Arial"/>
                <a:sym typeface="Arial"/>
              </a:rPr>
              <a:t>récupérées</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en</a:t>
            </a:r>
            <a:r>
              <a:rPr lang="en-US" sz="1400" b="0" i="0" u="none" strike="noStrike" cap="none" dirty="0">
                <a:solidFill>
                  <a:srgbClr val="052E45"/>
                </a:solidFill>
                <a:latin typeface="Arial"/>
                <a:ea typeface="Arial"/>
                <a:cs typeface="Arial"/>
                <a:sym typeface="Arial"/>
              </a:rPr>
              <a:t> bout de </a:t>
            </a:r>
            <a:r>
              <a:rPr lang="en-US" sz="1400" b="0" i="0" u="none" strike="noStrike" cap="none" err="1">
                <a:solidFill>
                  <a:srgbClr val="052E45"/>
                </a:solidFill>
                <a:latin typeface="Arial"/>
                <a:ea typeface="Arial"/>
                <a:cs typeface="Arial"/>
                <a:sym typeface="Arial"/>
              </a:rPr>
              <a:t>chaîne</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seront</a:t>
            </a:r>
            <a:r>
              <a:rPr lang="en-US" sz="1400" b="0" i="0" u="none" strike="noStrike" cap="none" dirty="0">
                <a:solidFill>
                  <a:srgbClr val="052E45"/>
                </a:solidFill>
                <a:latin typeface="Arial"/>
                <a:ea typeface="Arial"/>
                <a:cs typeface="Arial"/>
                <a:sym typeface="Arial"/>
              </a:rPr>
              <a:t> </a:t>
            </a:r>
            <a:r>
              <a:rPr lang="en-US" sz="1400" b="1" i="0" u="none" strike="noStrike" cap="none" err="1">
                <a:solidFill>
                  <a:srgbClr val="052E45"/>
                </a:solidFill>
                <a:latin typeface="Arial"/>
                <a:ea typeface="Arial"/>
                <a:cs typeface="Arial"/>
                <a:sym typeface="Arial"/>
              </a:rPr>
              <a:t>réinjectées</a:t>
            </a:r>
            <a:r>
              <a:rPr lang="en-US" sz="1400" b="1" i="0" u="none" strike="noStrike" cap="none" dirty="0">
                <a:solidFill>
                  <a:srgbClr val="052E45"/>
                </a:solidFill>
                <a:latin typeface="Arial"/>
                <a:ea typeface="Arial"/>
                <a:cs typeface="Arial"/>
                <a:sym typeface="Arial"/>
              </a:rPr>
              <a:t> dans le circuit de fabrication</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d'équipements</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neufs</a:t>
            </a:r>
            <a:r>
              <a:rPr lang="en-US" sz="1400" b="0" i="0" u="none" strike="noStrike" cap="none" dirty="0">
                <a:solidFill>
                  <a:srgbClr val="052E45"/>
                </a:solidFill>
                <a:latin typeface="Arial"/>
                <a:ea typeface="Arial"/>
                <a:cs typeface="Arial"/>
                <a:sym typeface="Arial"/>
              </a:rPr>
              <a:t>.</a:t>
            </a:r>
            <a:endParaRPr lang="en-US" sz="1400" b="0" i="0" u="none" strike="noStrike" cap="none" dirty="0">
              <a:solidFill>
                <a:srgbClr val="052E45"/>
              </a:solidFill>
              <a:latin typeface="Arial"/>
              <a:ea typeface="Arial"/>
              <a:cs typeface="Arial"/>
            </a:endParaRPr>
          </a:p>
          <a:p>
            <a:pPr marL="0" marR="0" lvl="0" indent="0" algn="just" rtl="0">
              <a:lnSpc>
                <a:spcPct val="115000"/>
              </a:lnSpc>
              <a:spcBef>
                <a:spcPts val="0"/>
              </a:spcBef>
              <a:spcAft>
                <a:spcPts val="0"/>
              </a:spcAft>
              <a:buClr>
                <a:srgbClr val="000000"/>
              </a:buClr>
              <a:buSzPts val="1100"/>
              <a:buFont typeface="Arial"/>
              <a:buNone/>
            </a:pPr>
            <a:endParaRPr lang="en-US" sz="1400" b="0" i="0" u="none" strike="noStrike" cap="none" dirty="0">
              <a:solidFill>
                <a:srgbClr val="052E45"/>
              </a:solidFill>
              <a:latin typeface="Arial"/>
              <a:ea typeface="Arial"/>
              <a:cs typeface="Arial"/>
            </a:endParaRPr>
          </a:p>
          <a:p>
            <a:pPr marL="0" marR="0" lvl="0" indent="0" algn="just" rtl="0">
              <a:lnSpc>
                <a:spcPct val="115000"/>
              </a:lnSpc>
              <a:spcBef>
                <a:spcPts val="0"/>
              </a:spcBef>
              <a:spcAft>
                <a:spcPts val="0"/>
              </a:spcAft>
              <a:buClr>
                <a:srgbClr val="000000"/>
              </a:buClr>
              <a:buSzPts val="1100"/>
              <a:buFont typeface="Arial"/>
              <a:buNone/>
            </a:pPr>
            <a:r>
              <a:rPr lang="en-US" sz="1400" b="0" i="0" u="none" strike="noStrike" cap="none" dirty="0">
                <a:solidFill>
                  <a:srgbClr val="052E45"/>
                </a:solidFill>
                <a:latin typeface="Arial"/>
                <a:ea typeface="Arial"/>
                <a:cs typeface="Arial"/>
                <a:sym typeface="Arial"/>
              </a:rPr>
              <a:t>En participant à </a:t>
            </a:r>
            <a:r>
              <a:rPr lang="en-US" sz="1400" b="0" i="0" u="none" strike="noStrike" cap="none" err="1">
                <a:solidFill>
                  <a:srgbClr val="052E45"/>
                </a:solidFill>
                <a:latin typeface="Arial"/>
                <a:ea typeface="Arial"/>
                <a:cs typeface="Arial"/>
                <a:sym typeface="Arial"/>
              </a:rPr>
              <a:t>une</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collecte</a:t>
            </a:r>
            <a:r>
              <a:rPr lang="en-US" sz="1400" b="0" i="0" u="none" strike="noStrike" cap="none" dirty="0">
                <a:solidFill>
                  <a:srgbClr val="052E45"/>
                </a:solidFill>
                <a:latin typeface="Arial"/>
                <a:ea typeface="Arial"/>
                <a:cs typeface="Arial"/>
                <a:sym typeface="Arial"/>
              </a:rPr>
              <a:t> de DEEE </a:t>
            </a:r>
            <a:r>
              <a:rPr lang="en-US" sz="1400" b="0" i="0" u="none" strike="noStrike" cap="none" err="1">
                <a:solidFill>
                  <a:srgbClr val="052E45"/>
                </a:solidFill>
                <a:latin typeface="Arial"/>
                <a:ea typeface="Arial"/>
                <a:cs typeface="Arial"/>
                <a:sym typeface="Arial"/>
              </a:rPr>
              <a:t>en</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filière</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normalisée</a:t>
            </a:r>
            <a:r>
              <a:rPr lang="en-US" sz="1400" b="0" i="0" u="none" strike="noStrike" cap="none" dirty="0">
                <a:solidFill>
                  <a:srgbClr val="052E45"/>
                </a:solidFill>
                <a:latin typeface="Arial"/>
                <a:ea typeface="Arial"/>
                <a:cs typeface="Arial"/>
                <a:sym typeface="Arial"/>
              </a:rPr>
              <a:t> de </a:t>
            </a:r>
            <a:r>
              <a:rPr lang="en-US" sz="1400" b="0" i="0" u="none" strike="noStrike" cap="none" err="1">
                <a:solidFill>
                  <a:srgbClr val="052E45"/>
                </a:solidFill>
                <a:latin typeface="Arial"/>
                <a:ea typeface="Arial"/>
                <a:cs typeface="Arial"/>
                <a:sym typeface="Arial"/>
              </a:rPr>
              <a:t>recyclage</a:t>
            </a:r>
            <a:r>
              <a:rPr lang="en-US" sz="1400" b="0" i="0" u="none" strike="noStrike" cap="none" dirty="0">
                <a:solidFill>
                  <a:srgbClr val="052E45"/>
                </a:solidFill>
                <a:latin typeface="Arial"/>
                <a:ea typeface="Arial"/>
                <a:cs typeface="Arial"/>
                <a:sym typeface="Arial"/>
              </a:rPr>
              <a:t>, vous </a:t>
            </a:r>
            <a:r>
              <a:rPr lang="en-US" sz="1400" b="0" i="0" u="none" strike="noStrike" cap="none" err="1">
                <a:solidFill>
                  <a:srgbClr val="052E45"/>
                </a:solidFill>
                <a:latin typeface="Arial"/>
                <a:ea typeface="Arial"/>
                <a:cs typeface="Arial"/>
                <a:sym typeface="Arial"/>
              </a:rPr>
              <a:t>renforcez</a:t>
            </a:r>
            <a:r>
              <a:rPr lang="en-US" sz="1400" b="0" i="0" u="none" strike="noStrike" cap="none" dirty="0">
                <a:solidFill>
                  <a:srgbClr val="052E45"/>
                </a:solidFill>
                <a:latin typeface="Arial"/>
                <a:ea typeface="Arial"/>
                <a:cs typeface="Arial"/>
                <a:sym typeface="Arial"/>
              </a:rPr>
              <a:t> les </a:t>
            </a:r>
            <a:r>
              <a:rPr lang="en-US" sz="1400" b="1" i="0" u="none" strike="noStrike" cap="none" dirty="0">
                <a:solidFill>
                  <a:srgbClr val="052E45"/>
                </a:solidFill>
                <a:latin typeface="Arial"/>
                <a:ea typeface="Arial"/>
                <a:cs typeface="Arial"/>
                <a:sym typeface="Arial"/>
              </a:rPr>
              <a:t>perspectives positives de </a:t>
            </a:r>
            <a:r>
              <a:rPr lang="en-US" sz="1400" b="1" i="0" u="none" strike="noStrike" cap="none" err="1">
                <a:solidFill>
                  <a:srgbClr val="052E45"/>
                </a:solidFill>
                <a:latin typeface="Arial"/>
                <a:ea typeface="Arial"/>
                <a:cs typeface="Arial"/>
                <a:sym typeface="Arial"/>
              </a:rPr>
              <a:t>ce</a:t>
            </a:r>
            <a:r>
              <a:rPr lang="en-US" sz="1400" b="1" i="0" u="none" strike="noStrike" cap="none" dirty="0">
                <a:solidFill>
                  <a:srgbClr val="052E45"/>
                </a:solidFill>
                <a:latin typeface="Arial"/>
                <a:ea typeface="Arial"/>
                <a:cs typeface="Arial"/>
                <a:sym typeface="Arial"/>
              </a:rPr>
              <a:t> </a:t>
            </a:r>
            <a:r>
              <a:rPr lang="en-US" sz="1400" b="1" i="0" u="none" strike="noStrike" cap="none" err="1">
                <a:solidFill>
                  <a:srgbClr val="052E45"/>
                </a:solidFill>
                <a:latin typeface="Arial"/>
                <a:ea typeface="Arial"/>
                <a:cs typeface="Arial"/>
                <a:sym typeface="Arial"/>
              </a:rPr>
              <a:t>secteur</a:t>
            </a:r>
            <a:r>
              <a:rPr lang="en-US" sz="1400" b="1" i="0" u="none" strike="noStrike" cap="none" dirty="0">
                <a:solidFill>
                  <a:srgbClr val="052E45"/>
                </a:solidFill>
                <a:latin typeface="Arial"/>
                <a:ea typeface="Arial"/>
                <a:cs typeface="Arial"/>
                <a:sym typeface="Arial"/>
              </a:rPr>
              <a:t> - à savoir </a:t>
            </a:r>
            <a:r>
              <a:rPr lang="en-US" sz="1400" b="1" i="0" u="none" strike="noStrike" cap="none" err="1">
                <a:solidFill>
                  <a:srgbClr val="052E45"/>
                </a:solidFill>
                <a:latin typeface="Arial"/>
                <a:ea typeface="Arial"/>
                <a:cs typeface="Arial"/>
                <a:sym typeface="Arial"/>
              </a:rPr>
              <a:t>l’harmonisation</a:t>
            </a:r>
            <a:r>
              <a:rPr lang="en-US" sz="1400" b="0" i="0" u="none" strike="noStrike" cap="none" dirty="0">
                <a:solidFill>
                  <a:srgbClr val="052E45"/>
                </a:solidFill>
                <a:latin typeface="Arial"/>
                <a:ea typeface="Arial"/>
                <a:cs typeface="Arial"/>
                <a:sym typeface="Arial"/>
              </a:rPr>
              <a:t> des pratiques; le </a:t>
            </a:r>
            <a:r>
              <a:rPr lang="en-US" sz="1400" b="1" i="0" u="none" strike="noStrike" cap="none" err="1">
                <a:solidFill>
                  <a:srgbClr val="052E45"/>
                </a:solidFill>
                <a:latin typeface="Arial"/>
                <a:ea typeface="Arial"/>
                <a:cs typeface="Arial"/>
                <a:sym typeface="Arial"/>
              </a:rPr>
              <a:t>Renforcement</a:t>
            </a:r>
            <a:r>
              <a:rPr lang="en-US" sz="1400" b="0" i="0" u="none" strike="noStrike" cap="none" dirty="0">
                <a:solidFill>
                  <a:srgbClr val="052E45"/>
                </a:solidFill>
                <a:latin typeface="Arial"/>
                <a:ea typeface="Arial"/>
                <a:cs typeface="Arial"/>
                <a:sym typeface="Arial"/>
              </a:rPr>
              <a:t> de la </a:t>
            </a:r>
            <a:r>
              <a:rPr lang="en-US" sz="1400" b="0" i="0" u="none" strike="noStrike" cap="none" err="1">
                <a:solidFill>
                  <a:srgbClr val="052E45"/>
                </a:solidFill>
                <a:latin typeface="Arial"/>
                <a:ea typeface="Arial"/>
                <a:cs typeface="Arial"/>
                <a:sym typeface="Arial"/>
              </a:rPr>
              <a:t>coopération</a:t>
            </a:r>
            <a:r>
              <a:rPr lang="en-US" sz="1400" b="0" i="0" u="none" strike="noStrike" cap="none" dirty="0">
                <a:solidFill>
                  <a:srgbClr val="052E45"/>
                </a:solidFill>
                <a:latin typeface="Arial"/>
                <a:ea typeface="Arial"/>
                <a:cs typeface="Arial"/>
                <a:sym typeface="Arial"/>
              </a:rPr>
              <a:t> entre les pays pour </a:t>
            </a:r>
            <a:r>
              <a:rPr lang="en-US" sz="1400" b="0" i="0" u="none" strike="noStrike" cap="none" err="1">
                <a:solidFill>
                  <a:srgbClr val="052E45"/>
                </a:solidFill>
                <a:latin typeface="Arial"/>
                <a:ea typeface="Arial"/>
                <a:cs typeface="Arial"/>
                <a:sym typeface="Arial"/>
              </a:rPr>
              <a:t>lutter</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contre</a:t>
            </a:r>
            <a:r>
              <a:rPr lang="en-US" sz="1400" b="0" i="0" u="none" strike="noStrike" cap="none" dirty="0">
                <a:solidFill>
                  <a:srgbClr val="052E45"/>
                </a:solidFill>
                <a:latin typeface="Arial"/>
                <a:ea typeface="Arial"/>
                <a:cs typeface="Arial"/>
                <a:sym typeface="Arial"/>
              </a:rPr>
              <a:t> le crime </a:t>
            </a:r>
            <a:r>
              <a:rPr lang="en-US" sz="1400" b="0" i="0" u="none" strike="noStrike" cap="none" err="1">
                <a:solidFill>
                  <a:srgbClr val="052E45"/>
                </a:solidFill>
                <a:latin typeface="Arial"/>
                <a:ea typeface="Arial"/>
                <a:cs typeface="Arial"/>
                <a:sym typeface="Arial"/>
              </a:rPr>
              <a:t>organisé</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transfrontalier</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l’</a:t>
            </a:r>
            <a:r>
              <a:rPr lang="en-US" sz="1400" b="1" i="0" u="none" strike="noStrike" cap="none" err="1">
                <a:solidFill>
                  <a:srgbClr val="052E45"/>
                </a:solidFill>
                <a:latin typeface="Arial"/>
                <a:ea typeface="Arial"/>
                <a:cs typeface="Arial"/>
                <a:sym typeface="Arial"/>
              </a:rPr>
              <a:t>Amélioration</a:t>
            </a:r>
            <a:r>
              <a:rPr lang="en-US" sz="1400" b="0" i="0" u="none" strike="noStrike" cap="none" dirty="0">
                <a:solidFill>
                  <a:srgbClr val="052E45"/>
                </a:solidFill>
                <a:latin typeface="Arial"/>
                <a:ea typeface="Arial"/>
                <a:cs typeface="Arial"/>
                <a:sym typeface="Arial"/>
              </a:rPr>
              <a:t> du </a:t>
            </a:r>
            <a:r>
              <a:rPr lang="en-US" sz="1400" b="0" i="0" u="none" strike="noStrike" cap="none" err="1">
                <a:solidFill>
                  <a:srgbClr val="052E45"/>
                </a:solidFill>
                <a:latin typeface="Arial"/>
                <a:ea typeface="Arial"/>
                <a:cs typeface="Arial"/>
                <a:sym typeface="Arial"/>
              </a:rPr>
              <a:t>suivi</a:t>
            </a:r>
            <a:r>
              <a:rPr lang="en-US" sz="1400" b="0" i="0" u="none" strike="noStrike" cap="none" dirty="0">
                <a:solidFill>
                  <a:srgbClr val="052E45"/>
                </a:solidFill>
                <a:latin typeface="Arial"/>
                <a:ea typeface="Arial"/>
                <a:cs typeface="Arial"/>
                <a:sym typeface="Arial"/>
              </a:rPr>
              <a:t> des flux et des </a:t>
            </a:r>
            <a:r>
              <a:rPr lang="en-US" sz="1400" b="0" i="0" u="none" strike="noStrike" cap="none" err="1">
                <a:solidFill>
                  <a:srgbClr val="052E45"/>
                </a:solidFill>
                <a:latin typeface="Arial"/>
                <a:ea typeface="Arial"/>
                <a:cs typeface="Arial"/>
                <a:sym typeface="Arial"/>
              </a:rPr>
              <a:t>acteurs</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impliqués</a:t>
            </a:r>
            <a:r>
              <a:rPr lang="en-US" sz="1400" b="0" i="0" u="none" strike="noStrike" cap="none" dirty="0">
                <a:solidFill>
                  <a:srgbClr val="052E45"/>
                </a:solidFill>
                <a:latin typeface="Arial"/>
                <a:ea typeface="Arial"/>
                <a:cs typeface="Arial"/>
                <a:sym typeface="Arial"/>
              </a:rPr>
              <a:t> dans la </a:t>
            </a:r>
            <a:r>
              <a:rPr lang="en-US" sz="1400" b="0" i="0" u="none" strike="noStrike" cap="none" err="1">
                <a:solidFill>
                  <a:srgbClr val="052E45"/>
                </a:solidFill>
                <a:latin typeface="Arial"/>
                <a:ea typeface="Arial"/>
                <a:cs typeface="Arial"/>
                <a:sym typeface="Arial"/>
              </a:rPr>
              <a:t>filière</a:t>
            </a:r>
            <a:r>
              <a:rPr lang="en-US" sz="1400" b="0" i="0" u="none" strike="noStrike" cap="none" dirty="0">
                <a:solidFill>
                  <a:srgbClr val="052E45"/>
                </a:solidFill>
                <a:latin typeface="Arial"/>
                <a:ea typeface="Arial"/>
                <a:cs typeface="Arial"/>
                <a:sym typeface="Arial"/>
              </a:rPr>
              <a:t>; et la </a:t>
            </a:r>
            <a:r>
              <a:rPr lang="en-US" sz="1400" b="1" i="0" u="none" strike="noStrike" cap="none" dirty="0">
                <a:solidFill>
                  <a:srgbClr val="052E45"/>
                </a:solidFill>
                <a:latin typeface="Arial"/>
                <a:ea typeface="Arial"/>
                <a:cs typeface="Arial"/>
                <a:sym typeface="Arial"/>
              </a:rPr>
              <a:t>Mise </a:t>
            </a:r>
            <a:r>
              <a:rPr lang="en-US" sz="1400" b="1" i="0" u="none" strike="noStrike" cap="none" err="1">
                <a:solidFill>
                  <a:srgbClr val="052E45"/>
                </a:solidFill>
                <a:latin typeface="Arial"/>
                <a:ea typeface="Arial"/>
                <a:cs typeface="Arial"/>
                <a:sym typeface="Arial"/>
              </a:rPr>
              <a:t>en</a:t>
            </a:r>
            <a:r>
              <a:rPr lang="en-US" sz="1400" b="1" i="0" u="none" strike="noStrike" cap="none" dirty="0">
                <a:solidFill>
                  <a:srgbClr val="052E45"/>
                </a:solidFill>
                <a:latin typeface="Arial"/>
                <a:ea typeface="Arial"/>
                <a:cs typeface="Arial"/>
                <a:sym typeface="Arial"/>
              </a:rPr>
              <a:t> place de standards</a:t>
            </a:r>
            <a:r>
              <a:rPr lang="en-US" sz="1400" b="0" i="0" u="none" strike="noStrike" cap="none" dirty="0">
                <a:solidFill>
                  <a:srgbClr val="052E45"/>
                </a:solidFill>
                <a:latin typeface="Arial"/>
                <a:ea typeface="Arial"/>
                <a:cs typeface="Arial"/>
                <a:sym typeface="Arial"/>
              </a:rPr>
              <a:t> de </a:t>
            </a:r>
            <a:r>
              <a:rPr lang="en-US" sz="1400" b="0" i="0" u="none" strike="noStrike" cap="none" err="1">
                <a:solidFill>
                  <a:srgbClr val="052E45"/>
                </a:solidFill>
                <a:latin typeface="Arial"/>
                <a:ea typeface="Arial"/>
                <a:cs typeface="Arial"/>
                <a:sym typeface="Arial"/>
              </a:rPr>
              <a:t>recyclage</a:t>
            </a:r>
            <a:r>
              <a:rPr lang="en-US" sz="1400" b="0" i="0" u="none" strike="noStrike" cap="none" dirty="0">
                <a:solidFill>
                  <a:srgbClr val="052E45"/>
                </a:solidFill>
                <a:latin typeface="Arial"/>
                <a:ea typeface="Arial"/>
                <a:cs typeface="Arial"/>
                <a:sym typeface="Arial"/>
              </a:rPr>
              <a:t> et de </a:t>
            </a:r>
            <a:r>
              <a:rPr lang="en-US" sz="1400" b="0" i="0" u="none" strike="noStrike" cap="none" err="1">
                <a:solidFill>
                  <a:srgbClr val="052E45"/>
                </a:solidFill>
                <a:latin typeface="Arial"/>
                <a:ea typeface="Arial"/>
                <a:cs typeface="Arial"/>
                <a:sym typeface="Arial"/>
              </a:rPr>
              <a:t>réutilisation</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ainsi</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que</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d'incitations</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favorisant</a:t>
            </a:r>
            <a:r>
              <a:rPr lang="en-US" sz="1400" b="0" i="0" u="none" strike="noStrike" cap="none" dirty="0">
                <a:solidFill>
                  <a:srgbClr val="052E45"/>
                </a:solidFill>
                <a:latin typeface="Arial"/>
                <a:ea typeface="Arial"/>
                <a:cs typeface="Arial"/>
                <a:sym typeface="Arial"/>
              </a:rPr>
              <a:t> les </a:t>
            </a:r>
            <a:r>
              <a:rPr lang="en-US" sz="1400" b="0" i="0" u="none" strike="noStrike" cap="none" err="1">
                <a:solidFill>
                  <a:srgbClr val="052E45"/>
                </a:solidFill>
                <a:latin typeface="Arial"/>
                <a:ea typeface="Arial"/>
                <a:cs typeface="Arial"/>
                <a:sym typeface="Arial"/>
              </a:rPr>
              <a:t>filières</a:t>
            </a:r>
            <a:r>
              <a:rPr lang="en-US" sz="1400" b="0" i="0" u="none" strike="noStrike" cap="none" dirty="0">
                <a:solidFill>
                  <a:srgbClr val="052E45"/>
                </a:solidFill>
                <a:latin typeface="Arial"/>
                <a:ea typeface="Arial"/>
                <a:cs typeface="Arial"/>
                <a:sym typeface="Arial"/>
              </a:rPr>
              <a:t> de </a:t>
            </a:r>
            <a:r>
              <a:rPr lang="en-US" sz="1400" b="0" i="0" u="none" strike="noStrike" cap="none" err="1">
                <a:solidFill>
                  <a:srgbClr val="052E45"/>
                </a:solidFill>
                <a:latin typeface="Arial"/>
                <a:ea typeface="Arial"/>
                <a:cs typeface="Arial"/>
                <a:sym typeface="Arial"/>
              </a:rPr>
              <a:t>traitement</a:t>
            </a:r>
            <a:r>
              <a:rPr lang="en-US" sz="1400" b="0" i="0" u="none" strike="noStrike" cap="none" dirty="0">
                <a:solidFill>
                  <a:srgbClr val="052E45"/>
                </a:solidFill>
                <a:latin typeface="Arial"/>
                <a:ea typeface="Arial"/>
                <a:cs typeface="Arial"/>
                <a:sym typeface="Arial"/>
              </a:rPr>
              <a:t> </a:t>
            </a:r>
            <a:r>
              <a:rPr lang="en-US" sz="1400" b="0" i="0" u="none" strike="noStrike" cap="none" err="1">
                <a:solidFill>
                  <a:srgbClr val="052E45"/>
                </a:solidFill>
                <a:latin typeface="Arial"/>
                <a:ea typeface="Arial"/>
                <a:cs typeface="Arial"/>
                <a:sym typeface="Arial"/>
              </a:rPr>
              <a:t>officielles</a:t>
            </a:r>
            <a:r>
              <a:rPr lang="en-US" sz="1400" b="0" i="0" u="none" strike="noStrike" cap="none" dirty="0">
                <a:solidFill>
                  <a:srgbClr val="052E45"/>
                </a:solidFill>
                <a:latin typeface="Arial"/>
                <a:ea typeface="Arial"/>
                <a:cs typeface="Arial"/>
                <a:sym typeface="Arial"/>
              </a:rPr>
              <a:t>.</a:t>
            </a:r>
            <a:endParaRPr lang="en-US" sz="1400" b="0" i="0" u="none" strike="noStrike" cap="none" dirty="0">
              <a:solidFill>
                <a:srgbClr val="052E45"/>
              </a:solidFill>
              <a:latin typeface="Arial"/>
              <a:ea typeface="Arial"/>
              <a:cs typeface="Arial"/>
            </a:endParaRPr>
          </a:p>
        </p:txBody>
      </p:sp>
      <p:sp>
        <p:nvSpPr>
          <p:cNvPr id="818" name="Google Shape;818;p69"/>
          <p:cNvSpPr txBox="1"/>
          <p:nvPr/>
        </p:nvSpPr>
        <p:spPr>
          <a:xfrm>
            <a:off x="2069375" y="418825"/>
            <a:ext cx="6241800" cy="133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600"/>
              <a:buFont typeface="Arial"/>
              <a:buNone/>
            </a:pPr>
            <a:r>
              <a:rPr lang="en-US" sz="2500" b="1" i="0" u="none" strike="noStrike" cap="none">
                <a:solidFill>
                  <a:srgbClr val="052E45"/>
                </a:solidFill>
                <a:latin typeface="Poppins"/>
                <a:ea typeface="Poppins"/>
                <a:cs typeface="Poppins"/>
                <a:sym typeface="Poppins"/>
              </a:rPr>
              <a:t>Pourquoi est-ce important de collecter des équipements numériques non fonctionnels ? </a:t>
            </a:r>
            <a:endParaRPr sz="2500" b="1" i="0" u="none" strike="noStrike" cap="none">
              <a:solidFill>
                <a:srgbClr val="052E45"/>
              </a:solidFill>
              <a:latin typeface="Poppins"/>
              <a:ea typeface="Poppins"/>
              <a:cs typeface="Poppins"/>
              <a:sym typeface="Poppins"/>
            </a:endParaRPr>
          </a:p>
        </p:txBody>
      </p:sp>
      <p:pic>
        <p:nvPicPr>
          <p:cNvPr id="820" name="Google Shape;820;p69"/>
          <p:cNvPicPr preferRelativeResize="0"/>
          <p:nvPr/>
        </p:nvPicPr>
        <p:blipFill rotWithShape="1">
          <a:blip r:embed="rId3" cstate="email">
            <a:alphaModFix/>
            <a:extLst>
              <a:ext uri="{28A0092B-C50C-407E-A947-70E740481C1C}">
                <a14:useLocalDpi xmlns:a14="http://schemas.microsoft.com/office/drawing/2010/main"/>
              </a:ext>
            </a:extLst>
          </a:blip>
          <a:srcRect l="-7204"/>
          <a:stretch/>
        </p:blipFill>
        <p:spPr>
          <a:xfrm>
            <a:off x="417601" y="311658"/>
            <a:ext cx="1553525" cy="15535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2">
          <a:extLst>
            <a:ext uri="{FF2B5EF4-FFF2-40B4-BE49-F238E27FC236}">
              <a16:creationId xmlns:a16="http://schemas.microsoft.com/office/drawing/2014/main" id="{038DF450-0609-A9BF-E94A-F01F2EAB4D2F}"/>
            </a:ext>
          </a:extLst>
        </p:cNvPr>
        <p:cNvGrpSpPr/>
        <p:nvPr/>
      </p:nvGrpSpPr>
      <p:grpSpPr>
        <a:xfrm>
          <a:off x="0" y="0"/>
          <a:ext cx="0" cy="0"/>
          <a:chOff x="0" y="0"/>
          <a:chExt cx="0" cy="0"/>
        </a:xfrm>
      </p:grpSpPr>
      <p:sp>
        <p:nvSpPr>
          <p:cNvPr id="733" name="Google Shape;733;p58">
            <a:extLst>
              <a:ext uri="{FF2B5EF4-FFF2-40B4-BE49-F238E27FC236}">
                <a16:creationId xmlns:a16="http://schemas.microsoft.com/office/drawing/2014/main" id="{6B247713-D82E-1439-0AA7-40120AB90DEF}"/>
              </a:ext>
            </a:extLst>
          </p:cNvPr>
          <p:cNvSpPr/>
          <p:nvPr/>
        </p:nvSpPr>
        <p:spPr>
          <a:xfrm>
            <a:off x="6077325" y="1363375"/>
            <a:ext cx="2409300" cy="3261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34" name="Google Shape;734;p58">
            <a:extLst>
              <a:ext uri="{FF2B5EF4-FFF2-40B4-BE49-F238E27FC236}">
                <a16:creationId xmlns:a16="http://schemas.microsoft.com/office/drawing/2014/main" id="{102F0384-41D9-1EFF-2260-0DC114EB014B}"/>
              </a:ext>
            </a:extLst>
          </p:cNvPr>
          <p:cNvSpPr txBox="1">
            <a:spLocks noGrp="1"/>
          </p:cNvSpPr>
          <p:nvPr>
            <p:ph type="body" idx="4294967295"/>
          </p:nvPr>
        </p:nvSpPr>
        <p:spPr>
          <a:xfrm>
            <a:off x="626944" y="1223963"/>
            <a:ext cx="5380038" cy="3843337"/>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15000"/>
              </a:lnSpc>
              <a:spcBef>
                <a:spcPts val="800"/>
              </a:spcBef>
              <a:spcAft>
                <a:spcPts val="0"/>
              </a:spcAft>
              <a:buClr>
                <a:srgbClr val="F4E04B"/>
              </a:buClr>
              <a:buSzPts val="2100"/>
              <a:buNone/>
            </a:pPr>
            <a:r>
              <a:rPr lang="en-US" sz="1300" dirty="0">
                <a:latin typeface="Arial"/>
                <a:ea typeface="Poppins"/>
                <a:cs typeface="Poppins"/>
                <a:sym typeface="Poppins"/>
              </a:rPr>
              <a:t>Des nouveaux guides </a:t>
            </a:r>
            <a:r>
              <a:rPr lang="en-US" sz="1300" err="1">
                <a:latin typeface="Arial"/>
                <a:ea typeface="Poppins"/>
                <a:cs typeface="Poppins"/>
                <a:sym typeface="Poppins"/>
              </a:rPr>
              <a:t>sont</a:t>
            </a:r>
            <a:r>
              <a:rPr lang="en-US" sz="1300" dirty="0">
                <a:latin typeface="Arial"/>
                <a:ea typeface="Poppins"/>
                <a:cs typeface="Poppins"/>
                <a:sym typeface="Poppins"/>
              </a:rPr>
              <a:t> mis à disposition </a:t>
            </a:r>
            <a:r>
              <a:rPr lang="en-US" sz="1300" err="1">
                <a:latin typeface="Arial"/>
                <a:ea typeface="Poppins"/>
                <a:cs typeface="Poppins"/>
                <a:sym typeface="Poppins"/>
              </a:rPr>
              <a:t>détaillant</a:t>
            </a:r>
            <a:r>
              <a:rPr lang="en-US" sz="1300" dirty="0">
                <a:latin typeface="Arial"/>
                <a:ea typeface="Poppins"/>
                <a:cs typeface="Poppins"/>
                <a:sym typeface="Poppins"/>
              </a:rPr>
              <a:t> le mode </a:t>
            </a:r>
            <a:r>
              <a:rPr lang="en-US" sz="1300" err="1">
                <a:latin typeface="Arial"/>
                <a:ea typeface="Poppins"/>
                <a:cs typeface="Poppins"/>
                <a:sym typeface="Poppins"/>
              </a:rPr>
              <a:t>opératoire</a:t>
            </a:r>
            <a:r>
              <a:rPr lang="en-US" sz="1300" dirty="0">
                <a:latin typeface="Arial"/>
                <a:ea typeface="Poppins"/>
                <a:cs typeface="Poppins"/>
                <a:sym typeface="Poppins"/>
              </a:rPr>
              <a:t> pour </a:t>
            </a:r>
            <a:r>
              <a:rPr lang="en-US" sz="1300" err="1">
                <a:latin typeface="Arial"/>
                <a:ea typeface="Poppins"/>
                <a:cs typeface="Poppins"/>
                <a:sym typeface="Poppins"/>
              </a:rPr>
              <a:t>offrir</a:t>
            </a:r>
            <a:r>
              <a:rPr lang="en-US" sz="1300" dirty="0">
                <a:latin typeface="Arial"/>
                <a:ea typeface="Poppins"/>
                <a:cs typeface="Poppins"/>
                <a:sym typeface="Poppins"/>
              </a:rPr>
              <a:t> </a:t>
            </a:r>
            <a:r>
              <a:rPr lang="en-US" sz="1300" err="1">
                <a:latin typeface="Arial"/>
                <a:ea typeface="Poppins"/>
                <a:cs typeface="Poppins"/>
                <a:sym typeface="Poppins"/>
              </a:rPr>
              <a:t>une</a:t>
            </a:r>
            <a:r>
              <a:rPr lang="en-US" sz="1300" dirty="0">
                <a:latin typeface="Arial"/>
                <a:ea typeface="Poppins"/>
                <a:cs typeface="Poppins"/>
                <a:sym typeface="Poppins"/>
              </a:rPr>
              <a:t> </a:t>
            </a:r>
            <a:r>
              <a:rPr lang="en-US" sz="1300" err="1">
                <a:latin typeface="Arial"/>
                <a:ea typeface="Poppins"/>
                <a:cs typeface="Poppins"/>
                <a:sym typeface="Poppins"/>
              </a:rPr>
              <a:t>seconde</a:t>
            </a:r>
            <a:r>
              <a:rPr lang="en-US" sz="1300" dirty="0">
                <a:latin typeface="Arial"/>
                <a:ea typeface="Poppins"/>
                <a:cs typeface="Poppins"/>
                <a:sym typeface="Poppins"/>
              </a:rPr>
              <a:t> vie à </a:t>
            </a:r>
            <a:r>
              <a:rPr lang="en-US" sz="1300" err="1">
                <a:latin typeface="Arial"/>
                <a:ea typeface="Poppins"/>
                <a:cs typeface="Poppins"/>
                <a:sym typeface="Poppins"/>
              </a:rPr>
              <a:t>vos</a:t>
            </a:r>
            <a:r>
              <a:rPr lang="en-US" sz="1300" dirty="0">
                <a:latin typeface="Arial"/>
                <a:ea typeface="Poppins"/>
                <a:cs typeface="Poppins"/>
                <a:sym typeface="Poppins"/>
              </a:rPr>
              <a:t> </a:t>
            </a:r>
            <a:r>
              <a:rPr lang="en-US" sz="1300" err="1">
                <a:latin typeface="Arial"/>
                <a:ea typeface="Poppins"/>
                <a:cs typeface="Poppins"/>
                <a:sym typeface="Poppins"/>
              </a:rPr>
              <a:t>équipements</a:t>
            </a:r>
            <a:r>
              <a:rPr lang="en-US" sz="1300" dirty="0">
                <a:latin typeface="Arial"/>
                <a:ea typeface="Poppins"/>
                <a:cs typeface="Poppins"/>
                <a:sym typeface="Poppins"/>
              </a:rPr>
              <a:t>.</a:t>
            </a:r>
            <a:endParaRPr lang="fr-FR" sz="1300">
              <a:latin typeface="Arial"/>
              <a:ea typeface="Poppins"/>
              <a:cs typeface="Poppins"/>
            </a:endParaRPr>
          </a:p>
          <a:p>
            <a:pPr marL="0" lvl="0" indent="0" algn="l" rtl="0">
              <a:lnSpc>
                <a:spcPct val="115000"/>
              </a:lnSpc>
              <a:spcBef>
                <a:spcPts val="800"/>
              </a:spcBef>
              <a:spcAft>
                <a:spcPts val="0"/>
              </a:spcAft>
              <a:buSzPts val="1647"/>
              <a:buNone/>
            </a:pPr>
            <a:endParaRPr sz="1600" dirty="0">
              <a:solidFill>
                <a:srgbClr val="F4E04B"/>
              </a:solidFill>
              <a:latin typeface="Arial"/>
              <a:ea typeface="Chau Philomene One"/>
              <a:cs typeface="Chau Philomene One"/>
            </a:endParaRPr>
          </a:p>
          <a:p>
            <a:pPr marL="342900" lvl="0" indent="-271780" algn="l" rtl="0">
              <a:lnSpc>
                <a:spcPct val="115000"/>
              </a:lnSpc>
              <a:spcBef>
                <a:spcPts val="0"/>
              </a:spcBef>
              <a:spcAft>
                <a:spcPts val="0"/>
              </a:spcAft>
              <a:buClr>
                <a:srgbClr val="E7639B"/>
              </a:buClr>
              <a:buSzPts val="1484"/>
              <a:buFont typeface="Poppins"/>
              <a:buChar char="-"/>
            </a:pPr>
            <a:r>
              <a:rPr lang="en-US" sz="1450" b="1" err="1">
                <a:solidFill>
                  <a:srgbClr val="052E45"/>
                </a:solidFill>
                <a:latin typeface="Arial"/>
                <a:ea typeface="Poppins"/>
                <a:cs typeface="Poppins"/>
                <a:sym typeface="Poppins"/>
              </a:rPr>
              <a:t>Offrir</a:t>
            </a:r>
            <a:r>
              <a:rPr lang="en-US" sz="1450" b="1" dirty="0">
                <a:solidFill>
                  <a:srgbClr val="052E45"/>
                </a:solidFill>
                <a:latin typeface="Arial"/>
                <a:ea typeface="Poppins"/>
                <a:cs typeface="Poppins"/>
                <a:sym typeface="Poppins"/>
              </a:rPr>
              <a:t> </a:t>
            </a:r>
            <a:r>
              <a:rPr lang="en-US" sz="1450" b="1" err="1">
                <a:solidFill>
                  <a:srgbClr val="052E45"/>
                </a:solidFill>
                <a:latin typeface="Arial"/>
                <a:ea typeface="Poppins"/>
                <a:cs typeface="Poppins"/>
                <a:sym typeface="Poppins"/>
              </a:rPr>
              <a:t>une</a:t>
            </a:r>
            <a:r>
              <a:rPr lang="en-US" sz="1450" b="1" dirty="0">
                <a:solidFill>
                  <a:srgbClr val="052E45"/>
                </a:solidFill>
                <a:latin typeface="Arial"/>
                <a:ea typeface="Poppins"/>
                <a:cs typeface="Poppins"/>
                <a:sym typeface="Poppins"/>
              </a:rPr>
              <a:t> nouvelle vie à son </a:t>
            </a:r>
            <a:r>
              <a:rPr lang="en-US" sz="1450" b="1" err="1">
                <a:solidFill>
                  <a:srgbClr val="052E45"/>
                </a:solidFill>
                <a:latin typeface="Arial"/>
                <a:ea typeface="Poppins"/>
                <a:cs typeface="Poppins"/>
                <a:sym typeface="Poppins"/>
              </a:rPr>
              <a:t>équipement</a:t>
            </a:r>
            <a:r>
              <a:rPr lang="en-US" sz="1450" b="1" dirty="0">
                <a:solidFill>
                  <a:srgbClr val="052E45"/>
                </a:solidFill>
                <a:latin typeface="Arial"/>
                <a:ea typeface="Poppins"/>
                <a:cs typeface="Poppins"/>
                <a:sym typeface="Poppins"/>
              </a:rPr>
              <a:t> numérique : </a:t>
            </a:r>
            <a:endParaRPr sz="1450" b="1">
              <a:solidFill>
                <a:srgbClr val="052E45"/>
              </a:solidFill>
              <a:latin typeface="Arial"/>
              <a:ea typeface="Poppins"/>
              <a:cs typeface="Poppins"/>
            </a:endParaRPr>
          </a:p>
          <a:p>
            <a:pPr marL="685800" lvl="1" indent="-259080" algn="l" rtl="0">
              <a:lnSpc>
                <a:spcPct val="115000"/>
              </a:lnSpc>
              <a:spcBef>
                <a:spcPts val="0"/>
              </a:spcBef>
              <a:spcAft>
                <a:spcPts val="0"/>
              </a:spcAft>
              <a:buClr>
                <a:srgbClr val="E7639B"/>
              </a:buClr>
              <a:buSzPts val="1484"/>
              <a:buFont typeface="Poppins"/>
              <a:buAutoNum type="arabicPeriod"/>
            </a:pPr>
            <a:r>
              <a:rPr lang="en-US" sz="1450" dirty="0">
                <a:solidFill>
                  <a:srgbClr val="052E45"/>
                </a:solidFill>
                <a:latin typeface="Arial"/>
                <a:ea typeface="Poppins"/>
                <a:cs typeface="Poppins"/>
                <a:sym typeface="Poppins"/>
              </a:rPr>
              <a:t>Donner un coup de boost</a:t>
            </a:r>
            <a:endParaRPr sz="1450">
              <a:solidFill>
                <a:srgbClr val="052E45"/>
              </a:solidFill>
              <a:latin typeface="Arial"/>
              <a:ea typeface="Poppins"/>
              <a:cs typeface="Poppins"/>
            </a:endParaRPr>
          </a:p>
          <a:p>
            <a:pPr marL="685800" lvl="1" indent="-259080" algn="l" rtl="0">
              <a:lnSpc>
                <a:spcPct val="115000"/>
              </a:lnSpc>
              <a:spcBef>
                <a:spcPts val="0"/>
              </a:spcBef>
              <a:spcAft>
                <a:spcPts val="0"/>
              </a:spcAft>
              <a:buClr>
                <a:srgbClr val="E7639B"/>
              </a:buClr>
              <a:buSzPts val="1484"/>
              <a:buFont typeface="Poppins"/>
              <a:buAutoNum type="arabicPeriod"/>
            </a:pPr>
            <a:r>
              <a:rPr lang="en-US" sz="1450" err="1">
                <a:solidFill>
                  <a:srgbClr val="052E45"/>
                </a:solidFill>
                <a:latin typeface="Arial"/>
                <a:ea typeface="Poppins"/>
                <a:cs typeface="Poppins"/>
                <a:sym typeface="Poppins"/>
              </a:rPr>
              <a:t>Réparer</a:t>
            </a:r>
            <a:r>
              <a:rPr lang="en-US" sz="1450" dirty="0">
                <a:solidFill>
                  <a:srgbClr val="052E45"/>
                </a:solidFill>
                <a:latin typeface="Arial"/>
                <a:ea typeface="Poppins"/>
                <a:cs typeface="Poppins"/>
                <a:sym typeface="Poppins"/>
              </a:rPr>
              <a:t> son </a:t>
            </a:r>
            <a:r>
              <a:rPr lang="en-US" sz="1450" err="1">
                <a:solidFill>
                  <a:srgbClr val="052E45"/>
                </a:solidFill>
                <a:latin typeface="Arial"/>
                <a:ea typeface="Poppins"/>
                <a:cs typeface="Poppins"/>
                <a:sym typeface="Poppins"/>
              </a:rPr>
              <a:t>équipement</a:t>
            </a:r>
            <a:endParaRPr sz="1450">
              <a:solidFill>
                <a:srgbClr val="052E45"/>
              </a:solidFill>
              <a:latin typeface="Arial"/>
              <a:ea typeface="Poppins"/>
              <a:cs typeface="Poppins"/>
            </a:endParaRPr>
          </a:p>
          <a:p>
            <a:pPr marL="685800" lvl="1" indent="-259080" algn="l" rtl="0">
              <a:lnSpc>
                <a:spcPct val="115000"/>
              </a:lnSpc>
              <a:spcBef>
                <a:spcPts val="0"/>
              </a:spcBef>
              <a:spcAft>
                <a:spcPts val="0"/>
              </a:spcAft>
              <a:buClr>
                <a:srgbClr val="E7639B"/>
              </a:buClr>
              <a:buSzPts val="1484"/>
              <a:buFont typeface="Poppins"/>
              <a:buAutoNum type="arabicPeriod"/>
            </a:pPr>
            <a:r>
              <a:rPr lang="en-US" sz="1450" err="1">
                <a:solidFill>
                  <a:srgbClr val="052E45"/>
                </a:solidFill>
                <a:latin typeface="Arial"/>
                <a:ea typeface="Poppins"/>
                <a:cs typeface="Poppins"/>
                <a:sym typeface="Poppins"/>
              </a:rPr>
              <a:t>Favoriser</a:t>
            </a:r>
            <a:r>
              <a:rPr lang="en-US" sz="1450" dirty="0">
                <a:solidFill>
                  <a:srgbClr val="052E45"/>
                </a:solidFill>
                <a:latin typeface="Arial"/>
                <a:ea typeface="Poppins"/>
                <a:cs typeface="Poppins"/>
                <a:sym typeface="Poppins"/>
              </a:rPr>
              <a:t> le </a:t>
            </a:r>
            <a:r>
              <a:rPr lang="en-US" sz="1450" err="1">
                <a:solidFill>
                  <a:srgbClr val="052E45"/>
                </a:solidFill>
                <a:latin typeface="Arial"/>
                <a:ea typeface="Poppins"/>
                <a:cs typeface="Poppins"/>
                <a:sym typeface="Poppins"/>
              </a:rPr>
              <a:t>réemploi</a:t>
            </a:r>
            <a:endParaRPr sz="1450">
              <a:solidFill>
                <a:srgbClr val="052E45"/>
              </a:solidFill>
              <a:latin typeface="Arial"/>
              <a:ea typeface="Poppins"/>
              <a:cs typeface="Poppins"/>
            </a:endParaRPr>
          </a:p>
          <a:p>
            <a:pPr marL="685800" lvl="1" indent="-259080" algn="l" rtl="0">
              <a:lnSpc>
                <a:spcPct val="115000"/>
              </a:lnSpc>
              <a:spcBef>
                <a:spcPts val="0"/>
              </a:spcBef>
              <a:spcAft>
                <a:spcPts val="0"/>
              </a:spcAft>
              <a:buClr>
                <a:srgbClr val="E7639B"/>
              </a:buClr>
              <a:buSzPts val="1484"/>
              <a:buFont typeface="Poppins"/>
              <a:buAutoNum type="arabicPeriod"/>
            </a:pPr>
            <a:r>
              <a:rPr lang="en-US" sz="1450" dirty="0">
                <a:solidFill>
                  <a:srgbClr val="052E45"/>
                </a:solidFill>
                <a:latin typeface="Arial"/>
                <a:ea typeface="Poppins"/>
                <a:cs typeface="Poppins"/>
                <a:sym typeface="Poppins"/>
              </a:rPr>
              <a:t>Recycler son </a:t>
            </a:r>
            <a:r>
              <a:rPr lang="en-US" sz="1450" err="1">
                <a:solidFill>
                  <a:srgbClr val="052E45"/>
                </a:solidFill>
                <a:latin typeface="Arial"/>
                <a:ea typeface="Poppins"/>
                <a:cs typeface="Poppins"/>
                <a:sym typeface="Poppins"/>
              </a:rPr>
              <a:t>équipemen</a:t>
            </a:r>
            <a:r>
              <a:rPr lang="en-US" sz="1450" b="1" err="1">
                <a:solidFill>
                  <a:srgbClr val="052E45"/>
                </a:solidFill>
                <a:latin typeface="Arial"/>
                <a:ea typeface="Poppins"/>
                <a:cs typeface="Poppins"/>
                <a:sym typeface="Poppins"/>
              </a:rPr>
              <a:t>t</a:t>
            </a:r>
            <a:endParaRPr sz="1450" b="1">
              <a:solidFill>
                <a:srgbClr val="052E45"/>
              </a:solidFill>
              <a:latin typeface="Arial"/>
              <a:ea typeface="Poppins"/>
              <a:cs typeface="Poppins"/>
            </a:endParaRPr>
          </a:p>
          <a:p>
            <a:pPr marL="342900" lvl="0" indent="-271780" algn="l" rtl="0">
              <a:lnSpc>
                <a:spcPct val="115000"/>
              </a:lnSpc>
              <a:spcBef>
                <a:spcPts val="0"/>
              </a:spcBef>
              <a:spcAft>
                <a:spcPts val="0"/>
              </a:spcAft>
              <a:buClr>
                <a:srgbClr val="E7639B"/>
              </a:buClr>
              <a:buSzPts val="1484"/>
              <a:buFont typeface="Poppins"/>
              <a:buChar char="-"/>
            </a:pPr>
            <a:r>
              <a:rPr lang="en-US" sz="1450" b="1" err="1">
                <a:solidFill>
                  <a:srgbClr val="052E45"/>
                </a:solidFill>
                <a:latin typeface="Arial"/>
                <a:ea typeface="Poppins"/>
                <a:cs typeface="Poppins"/>
                <a:sym typeface="Poppins"/>
              </a:rPr>
              <a:t>Logigramme</a:t>
            </a:r>
            <a:r>
              <a:rPr lang="en-US" sz="1450" b="1" dirty="0">
                <a:solidFill>
                  <a:srgbClr val="052E45"/>
                </a:solidFill>
                <a:latin typeface="Arial"/>
                <a:ea typeface="Poppins"/>
                <a:cs typeface="Poppins"/>
                <a:sym typeface="Poppins"/>
              </a:rPr>
              <a:t> </a:t>
            </a:r>
            <a:r>
              <a:rPr lang="en-US" sz="1450" b="1" err="1">
                <a:solidFill>
                  <a:srgbClr val="052E45"/>
                </a:solidFill>
                <a:latin typeface="Arial"/>
                <a:ea typeface="Poppins"/>
                <a:cs typeface="Poppins"/>
                <a:sym typeface="Poppins"/>
              </a:rPr>
              <a:t>d’évaluation</a:t>
            </a:r>
            <a:r>
              <a:rPr lang="en-US" sz="1450" b="1" dirty="0">
                <a:solidFill>
                  <a:srgbClr val="052E45"/>
                </a:solidFill>
                <a:latin typeface="Arial"/>
                <a:ea typeface="Poppins"/>
                <a:cs typeface="Poppins"/>
                <a:sym typeface="Poppins"/>
              </a:rPr>
              <a:t> des </a:t>
            </a:r>
            <a:r>
              <a:rPr lang="en-US" sz="1450" b="1" err="1">
                <a:solidFill>
                  <a:srgbClr val="052E45"/>
                </a:solidFill>
                <a:latin typeface="Arial"/>
                <a:ea typeface="Poppins"/>
                <a:cs typeface="Poppins"/>
                <a:sym typeface="Poppins"/>
              </a:rPr>
              <a:t>équipements</a:t>
            </a:r>
            <a:r>
              <a:rPr lang="en-US" sz="1450" b="1" dirty="0">
                <a:solidFill>
                  <a:srgbClr val="052E45"/>
                </a:solidFill>
                <a:latin typeface="Arial"/>
                <a:ea typeface="Poppins"/>
                <a:cs typeface="Poppins"/>
                <a:sym typeface="Poppins"/>
              </a:rPr>
              <a:t> </a:t>
            </a:r>
            <a:br>
              <a:rPr lang="en-US" sz="1450" b="1" dirty="0">
                <a:solidFill>
                  <a:srgbClr val="052E45"/>
                </a:solidFill>
                <a:latin typeface="Arial"/>
                <a:ea typeface="Poppins"/>
                <a:cs typeface="Poppins"/>
              </a:rPr>
            </a:br>
            <a:r>
              <a:rPr lang="en-US" sz="1450" b="1" dirty="0">
                <a:solidFill>
                  <a:srgbClr val="052E45"/>
                </a:solidFill>
                <a:latin typeface="Arial"/>
                <a:ea typeface="Poppins"/>
                <a:cs typeface="Poppins"/>
                <a:sym typeface="Poppins"/>
              </a:rPr>
              <a:t>à destination des participants</a:t>
            </a:r>
            <a:endParaRPr sz="1450" b="1">
              <a:solidFill>
                <a:srgbClr val="052E45"/>
              </a:solidFill>
              <a:latin typeface="Arial"/>
              <a:ea typeface="Poppins"/>
              <a:cs typeface="Poppins"/>
            </a:endParaRPr>
          </a:p>
          <a:p>
            <a:pPr marL="342900" lvl="0" indent="-271780" algn="l" rtl="0">
              <a:lnSpc>
                <a:spcPct val="115000"/>
              </a:lnSpc>
              <a:spcBef>
                <a:spcPts val="0"/>
              </a:spcBef>
              <a:spcAft>
                <a:spcPts val="0"/>
              </a:spcAft>
              <a:buClr>
                <a:srgbClr val="E7639B"/>
              </a:buClr>
              <a:buSzPts val="1484"/>
              <a:buFont typeface="Poppins"/>
              <a:buChar char="-"/>
            </a:pPr>
            <a:r>
              <a:rPr lang="en-US" sz="1450" b="1" err="1">
                <a:solidFill>
                  <a:srgbClr val="052E45"/>
                </a:solidFill>
                <a:latin typeface="Arial"/>
                <a:ea typeface="Poppins"/>
                <a:cs typeface="Poppins"/>
                <a:sym typeface="Poppins"/>
              </a:rPr>
              <a:t>Logigramme</a:t>
            </a:r>
            <a:r>
              <a:rPr lang="en-US" sz="1450" b="1" dirty="0">
                <a:solidFill>
                  <a:srgbClr val="052E45"/>
                </a:solidFill>
                <a:latin typeface="Arial"/>
                <a:ea typeface="Poppins"/>
                <a:cs typeface="Poppins"/>
                <a:sym typeface="Poppins"/>
              </a:rPr>
              <a:t> des processus possibles avec </a:t>
            </a:r>
            <a:r>
              <a:rPr lang="en-US" sz="1450" b="1" err="1">
                <a:solidFill>
                  <a:srgbClr val="052E45"/>
                </a:solidFill>
                <a:latin typeface="Arial"/>
                <a:ea typeface="Poppins"/>
                <a:cs typeface="Poppins"/>
                <a:sym typeface="Poppins"/>
              </a:rPr>
              <a:t>nos</a:t>
            </a:r>
            <a:r>
              <a:rPr lang="en-US" sz="1450" b="1" dirty="0">
                <a:solidFill>
                  <a:srgbClr val="052E45"/>
                </a:solidFill>
                <a:latin typeface="Arial"/>
                <a:ea typeface="Poppins"/>
                <a:cs typeface="Poppins"/>
                <a:sym typeface="Poppins"/>
              </a:rPr>
              <a:t> </a:t>
            </a:r>
            <a:r>
              <a:rPr lang="en-US" sz="1450" b="1" err="1">
                <a:solidFill>
                  <a:srgbClr val="052E45"/>
                </a:solidFill>
                <a:latin typeface="Arial"/>
                <a:ea typeface="Poppins"/>
                <a:cs typeface="Poppins"/>
                <a:sym typeface="Poppins"/>
              </a:rPr>
              <a:t>partenaires</a:t>
            </a:r>
            <a:r>
              <a:rPr lang="en-US" sz="1450" b="1" dirty="0">
                <a:solidFill>
                  <a:srgbClr val="052E45"/>
                </a:solidFill>
                <a:latin typeface="Arial"/>
                <a:ea typeface="Poppins"/>
                <a:cs typeface="Poppins"/>
                <a:sym typeface="Poppins"/>
              </a:rPr>
              <a:t> à destinations des </a:t>
            </a:r>
            <a:r>
              <a:rPr lang="en-US" sz="1450" b="1" err="1">
                <a:solidFill>
                  <a:srgbClr val="052E45"/>
                </a:solidFill>
                <a:latin typeface="Arial"/>
                <a:ea typeface="Poppins"/>
                <a:cs typeface="Poppins"/>
                <a:sym typeface="Poppins"/>
              </a:rPr>
              <a:t>organisateurs</a:t>
            </a:r>
            <a:endParaRPr sz="1450" b="1" err="1">
              <a:solidFill>
                <a:srgbClr val="052E45"/>
              </a:solidFill>
              <a:latin typeface="Arial"/>
              <a:ea typeface="Poppins"/>
              <a:cs typeface="Poppins"/>
            </a:endParaRPr>
          </a:p>
          <a:p>
            <a:pPr marL="0" lvl="0" indent="0" algn="l" rtl="0">
              <a:lnSpc>
                <a:spcPct val="115000"/>
              </a:lnSpc>
              <a:spcBef>
                <a:spcPts val="0"/>
              </a:spcBef>
              <a:spcAft>
                <a:spcPts val="0"/>
              </a:spcAft>
              <a:buSzPts val="1647"/>
              <a:buNone/>
            </a:pPr>
            <a:endParaRPr sz="1800" dirty="0">
              <a:solidFill>
                <a:srgbClr val="F4E04B"/>
              </a:solidFill>
              <a:latin typeface="Arial"/>
              <a:ea typeface="Chau Philomene One"/>
              <a:cs typeface="Chau Philomene One"/>
            </a:endParaRPr>
          </a:p>
          <a:p>
            <a:pPr marL="0" lvl="0" indent="0" algn="l" rtl="0">
              <a:lnSpc>
                <a:spcPct val="90000"/>
              </a:lnSpc>
              <a:spcBef>
                <a:spcPts val="800"/>
              </a:spcBef>
              <a:spcAft>
                <a:spcPts val="0"/>
              </a:spcAft>
              <a:buClr>
                <a:schemeClr val="dk1"/>
              </a:buClr>
              <a:buSzPts val="800"/>
              <a:buFont typeface="Arial"/>
              <a:buNone/>
            </a:pPr>
            <a:r>
              <a:rPr lang="en-US" sz="1200" b="1" err="1">
                <a:solidFill>
                  <a:srgbClr val="052E45"/>
                </a:solidFill>
                <a:latin typeface="Arial"/>
                <a:ea typeface="Poppins"/>
                <a:cs typeface="Poppins"/>
                <a:sym typeface="Poppins"/>
              </a:rPr>
              <a:t>Où</a:t>
            </a:r>
            <a:r>
              <a:rPr lang="en-US" sz="1200" b="1" dirty="0">
                <a:solidFill>
                  <a:srgbClr val="052E45"/>
                </a:solidFill>
                <a:latin typeface="Arial"/>
                <a:ea typeface="Poppins"/>
                <a:cs typeface="Poppins"/>
                <a:sym typeface="Poppins"/>
              </a:rPr>
              <a:t> les </a:t>
            </a:r>
            <a:r>
              <a:rPr lang="en-US" sz="1200" b="1" err="1">
                <a:solidFill>
                  <a:srgbClr val="052E45"/>
                </a:solidFill>
                <a:latin typeface="Arial"/>
                <a:ea typeface="Poppins"/>
                <a:cs typeface="Poppins"/>
                <a:sym typeface="Poppins"/>
              </a:rPr>
              <a:t>trouver</a:t>
            </a:r>
            <a:r>
              <a:rPr lang="en-US" sz="1200" b="1" dirty="0">
                <a:solidFill>
                  <a:srgbClr val="052E45"/>
                </a:solidFill>
                <a:latin typeface="Arial"/>
                <a:ea typeface="Poppins"/>
                <a:cs typeface="Poppins"/>
                <a:sym typeface="Poppins"/>
              </a:rPr>
              <a:t> ?</a:t>
            </a:r>
            <a:endParaRPr sz="1200" b="1" dirty="0">
              <a:solidFill>
                <a:srgbClr val="052E45"/>
              </a:solidFill>
              <a:latin typeface="Arial"/>
              <a:ea typeface="Poppins"/>
              <a:cs typeface="Poppins"/>
            </a:endParaRPr>
          </a:p>
          <a:p>
            <a:pPr marL="0" lvl="0" indent="0" algn="l" rtl="0">
              <a:lnSpc>
                <a:spcPct val="90000"/>
              </a:lnSpc>
              <a:spcBef>
                <a:spcPts val="800"/>
              </a:spcBef>
              <a:spcAft>
                <a:spcPts val="0"/>
              </a:spcAft>
              <a:buClr>
                <a:schemeClr val="dk1"/>
              </a:buClr>
              <a:buSzPts val="800"/>
              <a:buFont typeface="Arial"/>
              <a:buNone/>
            </a:pPr>
            <a:r>
              <a:rPr lang="en-US" sz="1200" dirty="0">
                <a:solidFill>
                  <a:srgbClr val="E7639B"/>
                </a:solidFill>
                <a:uFill>
                  <a:noFill/>
                </a:uFill>
                <a:latin typeface="Arial"/>
                <a:ea typeface="Poppins"/>
                <a:cs typeface="Poppins"/>
                <a:sym typeface="Poppins"/>
                <a:hlinkClick r:id="rId3">
                  <a:extLst>
                    <a:ext uri="{A12FA001-AC4F-418D-AE19-62706E023703}">
                      <ahyp:hlinkClr xmlns:ahyp="http://schemas.microsoft.com/office/drawing/2018/hyperlinkcolor" val="tx"/>
                    </a:ext>
                  </a:extLst>
                </a:hlinkClick>
              </a:rPr>
              <a:t>digital-cleanup-day.fr</a:t>
            </a:r>
            <a:r>
              <a:rPr lang="en-US" sz="1200" dirty="0">
                <a:solidFill>
                  <a:srgbClr val="052E45"/>
                </a:solidFill>
                <a:uFill>
                  <a:noFill/>
                </a:uFill>
                <a:latin typeface="Arial"/>
                <a:ea typeface="Poppins"/>
                <a:cs typeface="Poppins"/>
                <a:sym typeface="Poppins"/>
                <a:hlinkClick r:id="rId3">
                  <a:extLst>
                    <a:ext uri="{A12FA001-AC4F-418D-AE19-62706E023703}">
                      <ahyp:hlinkClr xmlns:ahyp="http://schemas.microsoft.com/office/drawing/2018/hyperlinkcolor" val="tx"/>
                    </a:ext>
                  </a:extLst>
                </a:hlinkClick>
              </a:rPr>
              <a:t> </a:t>
            </a:r>
            <a:r>
              <a:rPr lang="en-US" sz="1200" dirty="0">
                <a:solidFill>
                  <a:srgbClr val="052E45"/>
                </a:solidFill>
                <a:latin typeface="Arial"/>
                <a:ea typeface="Poppins"/>
                <a:cs typeface="Poppins"/>
                <a:sym typeface="Poppins"/>
              </a:rPr>
              <a:t>&gt; Espace </a:t>
            </a:r>
            <a:r>
              <a:rPr lang="en-US" sz="1200" err="1">
                <a:solidFill>
                  <a:srgbClr val="052E45"/>
                </a:solidFill>
                <a:latin typeface="Arial"/>
                <a:ea typeface="Poppins"/>
                <a:cs typeface="Poppins"/>
                <a:sym typeface="Poppins"/>
              </a:rPr>
              <a:t>Connecté</a:t>
            </a:r>
            <a:r>
              <a:rPr lang="en-US" sz="1200" dirty="0">
                <a:solidFill>
                  <a:srgbClr val="052E45"/>
                </a:solidFill>
                <a:latin typeface="Arial"/>
                <a:ea typeface="Poppins"/>
                <a:cs typeface="Poppins"/>
                <a:sym typeface="Poppins"/>
              </a:rPr>
              <a:t> &gt; Mes </a:t>
            </a:r>
            <a:r>
              <a:rPr lang="en-US" sz="1200" err="1">
                <a:solidFill>
                  <a:srgbClr val="052E45"/>
                </a:solidFill>
                <a:latin typeface="Arial"/>
                <a:ea typeface="Poppins"/>
                <a:cs typeface="Poppins"/>
                <a:sym typeface="Poppins"/>
              </a:rPr>
              <a:t>outils</a:t>
            </a:r>
            <a:endParaRPr sz="900" err="1">
              <a:solidFill>
                <a:srgbClr val="052E45"/>
              </a:solidFill>
              <a:latin typeface="Arial"/>
              <a:ea typeface="Poppins"/>
              <a:cs typeface="Poppins"/>
            </a:endParaRPr>
          </a:p>
        </p:txBody>
      </p:sp>
      <p:sp>
        <p:nvSpPr>
          <p:cNvPr id="735" name="Google Shape;735;p58">
            <a:extLst>
              <a:ext uri="{FF2B5EF4-FFF2-40B4-BE49-F238E27FC236}">
                <a16:creationId xmlns:a16="http://schemas.microsoft.com/office/drawing/2014/main" id="{C9B098F4-BEA9-2947-E4DC-D8B8FB82E026}"/>
              </a:ext>
            </a:extLst>
          </p:cNvPr>
          <p:cNvSpPr txBox="1"/>
          <p:nvPr/>
        </p:nvSpPr>
        <p:spPr>
          <a:xfrm>
            <a:off x="628649" y="369375"/>
            <a:ext cx="48759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000000"/>
              </a:buClr>
              <a:buSzPts val="3300"/>
              <a:buFont typeface="Chau Philomene One"/>
              <a:buNone/>
            </a:pPr>
            <a:r>
              <a:rPr lang="en-US" sz="2400" b="1">
                <a:solidFill>
                  <a:srgbClr val="052E45"/>
                </a:solidFill>
                <a:latin typeface="Poppins"/>
                <a:ea typeface="Poppins"/>
                <a:cs typeface="Poppins"/>
                <a:sym typeface="Poppins"/>
              </a:rPr>
              <a:t>Les guides</a:t>
            </a:r>
            <a:endParaRPr sz="1100" b="1" i="0" u="none" strike="noStrike" cap="none">
              <a:solidFill>
                <a:srgbClr val="052E45"/>
              </a:solidFill>
              <a:latin typeface="Poppins"/>
              <a:ea typeface="Poppins"/>
              <a:cs typeface="Poppins"/>
              <a:sym typeface="Poppins"/>
            </a:endParaRPr>
          </a:p>
        </p:txBody>
      </p:sp>
      <p:pic>
        <p:nvPicPr>
          <p:cNvPr id="737" name="Google Shape;737;p58">
            <a:extLst>
              <a:ext uri="{FF2B5EF4-FFF2-40B4-BE49-F238E27FC236}">
                <a16:creationId xmlns:a16="http://schemas.microsoft.com/office/drawing/2014/main" id="{DB5CD6B5-28B2-C026-8B7F-B4DD0E10570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72800" y="839500"/>
            <a:ext cx="2793100" cy="4304000"/>
          </a:xfrm>
          <a:prstGeom prst="rect">
            <a:avLst/>
          </a:prstGeom>
          <a:noFill/>
          <a:ln>
            <a:noFill/>
          </a:ln>
        </p:spPr>
      </p:pic>
      <p:pic>
        <p:nvPicPr>
          <p:cNvPr id="4" name="Image 3" descr="Une image contenant texte, capture d’écran, dessin humoristique, conception&#10;&#10;Le contenu généré par l’IA peut être incorrect.">
            <a:extLst>
              <a:ext uri="{FF2B5EF4-FFF2-40B4-BE49-F238E27FC236}">
                <a16:creationId xmlns:a16="http://schemas.microsoft.com/office/drawing/2014/main" id="{3A477528-572B-FA86-7451-B2DBA702DA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4227" y="1445809"/>
            <a:ext cx="2196265" cy="3109131"/>
          </a:xfrm>
          <a:prstGeom prst="rect">
            <a:avLst/>
          </a:prstGeom>
        </p:spPr>
      </p:pic>
    </p:spTree>
    <p:extLst>
      <p:ext uri="{BB962C8B-B14F-4D97-AF65-F5344CB8AC3E}">
        <p14:creationId xmlns:p14="http://schemas.microsoft.com/office/powerpoint/2010/main" val="24947395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3">
          <a:extLst>
            <a:ext uri="{FF2B5EF4-FFF2-40B4-BE49-F238E27FC236}">
              <a16:creationId xmlns:a16="http://schemas.microsoft.com/office/drawing/2014/main" id="{950A65A6-D7E0-1BFE-6937-74126A34D25A}"/>
            </a:ext>
          </a:extLst>
        </p:cNvPr>
        <p:cNvGrpSpPr/>
        <p:nvPr/>
      </p:nvGrpSpPr>
      <p:grpSpPr>
        <a:xfrm>
          <a:off x="0" y="0"/>
          <a:ext cx="0" cy="0"/>
          <a:chOff x="0" y="0"/>
          <a:chExt cx="0" cy="0"/>
        </a:xfrm>
      </p:grpSpPr>
      <p:pic>
        <p:nvPicPr>
          <p:cNvPr id="3" name="Image 2" descr="Une image contenant texte, capture d’écran, Police, conception&#10;&#10;Le contenu généré par l’IA peut être incorrect.">
            <a:extLst>
              <a:ext uri="{FF2B5EF4-FFF2-40B4-BE49-F238E27FC236}">
                <a16:creationId xmlns:a16="http://schemas.microsoft.com/office/drawing/2014/main" id="{4FBF2592-558F-E6AB-AA02-750894632542}"/>
              </a:ext>
            </a:extLst>
          </p:cNvPr>
          <p:cNvPicPr>
            <a:picLocks noChangeAspect="1"/>
          </p:cNvPicPr>
          <p:nvPr/>
        </p:nvPicPr>
        <p:blipFill>
          <a:blip r:embed="rId3"/>
          <a:stretch>
            <a:fillRect/>
          </a:stretch>
        </p:blipFill>
        <p:spPr>
          <a:xfrm>
            <a:off x="1457399" y="285750"/>
            <a:ext cx="6229203" cy="4572000"/>
          </a:xfrm>
          <a:prstGeom prst="rect">
            <a:avLst/>
          </a:prstGeom>
        </p:spPr>
      </p:pic>
    </p:spTree>
    <p:extLst>
      <p:ext uri="{BB962C8B-B14F-4D97-AF65-F5344CB8AC3E}">
        <p14:creationId xmlns:p14="http://schemas.microsoft.com/office/powerpoint/2010/main" val="26185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7"/>
          <p:cNvSpPr txBox="1"/>
          <p:nvPr/>
        </p:nvSpPr>
        <p:spPr>
          <a:xfrm>
            <a:off x="63350" y="1466800"/>
            <a:ext cx="7865100" cy="1329564"/>
          </a:xfrm>
          <a:prstGeom prst="rect">
            <a:avLst/>
          </a:prstGeom>
          <a:noFill/>
          <a:ln>
            <a:noFill/>
          </a:ln>
        </p:spPr>
        <p:txBody>
          <a:bodyPr spcFirstLastPara="1" wrap="square" lIns="91425" tIns="91425" rIns="91425" bIns="91425" anchor="t" anchorCtr="0">
            <a:spAutoFit/>
          </a:bodyPr>
          <a:lstStyle/>
          <a:p>
            <a:pPr marL="449580">
              <a:lnSpc>
                <a:spcPct val="115000"/>
              </a:lnSpc>
              <a:spcAft>
                <a:spcPts val="1200"/>
              </a:spcAft>
            </a:pPr>
            <a:r>
              <a:rPr lang="en-US" err="1">
                <a:solidFill>
                  <a:srgbClr val="052E45"/>
                </a:solidFill>
              </a:rPr>
              <a:t>C’est</a:t>
            </a:r>
            <a:r>
              <a:rPr lang="en-US">
                <a:solidFill>
                  <a:srgbClr val="052E45"/>
                </a:solidFill>
              </a:rPr>
              <a:t> déjà </a:t>
            </a:r>
            <a:r>
              <a:rPr lang="en-US" b="1">
                <a:solidFill>
                  <a:srgbClr val="052E45"/>
                </a:solidFill>
              </a:rPr>
              <a:t>prendre conscience </a:t>
            </a:r>
            <a:r>
              <a:rPr lang="en-US" b="1" err="1">
                <a:solidFill>
                  <a:srgbClr val="052E45"/>
                </a:solidFill>
              </a:rPr>
              <a:t>que</a:t>
            </a:r>
            <a:r>
              <a:rPr lang="en-US" b="1">
                <a:solidFill>
                  <a:srgbClr val="052E45"/>
                </a:solidFill>
              </a:rPr>
              <a:t> le numérique </a:t>
            </a:r>
            <a:r>
              <a:rPr lang="en-US" b="1" err="1">
                <a:solidFill>
                  <a:srgbClr val="052E45"/>
                </a:solidFill>
              </a:rPr>
              <a:t>n’est</a:t>
            </a:r>
            <a:r>
              <a:rPr lang="en-US" b="1">
                <a:solidFill>
                  <a:srgbClr val="052E45"/>
                </a:solidFill>
              </a:rPr>
              <a:t> pas </a:t>
            </a:r>
            <a:r>
              <a:rPr lang="en-US" b="1" err="1">
                <a:solidFill>
                  <a:srgbClr val="052E45"/>
                </a:solidFill>
              </a:rPr>
              <a:t>immatériel</a:t>
            </a:r>
            <a:r>
              <a:rPr lang="en-US">
                <a:solidFill>
                  <a:srgbClr val="052E45"/>
                </a:solidFill>
              </a:rPr>
              <a:t>, </a:t>
            </a:r>
            <a:br>
              <a:rPr lang="en-US">
                <a:solidFill>
                  <a:srgbClr val="052E45"/>
                </a:solidFill>
              </a:rPr>
            </a:br>
            <a:r>
              <a:rPr lang="en-US">
                <a:solidFill>
                  <a:srgbClr val="052E45"/>
                </a:solidFill>
              </a:rPr>
              <a:t>	et </a:t>
            </a:r>
            <a:r>
              <a:rPr lang="en-US" err="1">
                <a:solidFill>
                  <a:srgbClr val="052E45"/>
                </a:solidFill>
              </a:rPr>
              <a:t>croire</a:t>
            </a:r>
            <a:r>
              <a:rPr lang="en-US">
                <a:solidFill>
                  <a:srgbClr val="052E45"/>
                </a:solidFill>
              </a:rPr>
              <a:t> </a:t>
            </a:r>
            <a:r>
              <a:rPr lang="en-US" err="1">
                <a:solidFill>
                  <a:srgbClr val="052E45"/>
                </a:solidFill>
              </a:rPr>
              <a:t>qu’</a:t>
            </a:r>
            <a:r>
              <a:rPr lang="en-US" b="1" err="1">
                <a:solidFill>
                  <a:srgbClr val="052E45"/>
                </a:solidFill>
              </a:rPr>
              <a:t>un</a:t>
            </a:r>
            <a:r>
              <a:rPr lang="en-US" b="1">
                <a:solidFill>
                  <a:srgbClr val="052E45"/>
                </a:solidFill>
              </a:rPr>
              <a:t> </a:t>
            </a:r>
            <a:r>
              <a:rPr lang="en-US" b="1" err="1">
                <a:solidFill>
                  <a:srgbClr val="052E45"/>
                </a:solidFill>
              </a:rPr>
              <a:t>autre</a:t>
            </a:r>
            <a:r>
              <a:rPr lang="en-US" b="1">
                <a:solidFill>
                  <a:srgbClr val="052E45"/>
                </a:solidFill>
              </a:rPr>
              <a:t> numérique est possible</a:t>
            </a:r>
            <a:r>
              <a:rPr lang="en-US">
                <a:solidFill>
                  <a:srgbClr val="052E45"/>
                </a:solidFill>
              </a:rPr>
              <a:t>. </a:t>
            </a:r>
            <a:br>
              <a:rPr lang="en-US">
                <a:solidFill>
                  <a:srgbClr val="052E45"/>
                </a:solidFill>
              </a:rPr>
            </a:br>
            <a:r>
              <a:rPr lang="en-US">
                <a:solidFill>
                  <a:srgbClr val="052E45"/>
                </a:solidFill>
              </a:rPr>
              <a:t>Objectif : vise à </a:t>
            </a:r>
            <a:r>
              <a:rPr lang="en-US" b="1" err="1">
                <a:solidFill>
                  <a:srgbClr val="052E45"/>
                </a:solidFill>
              </a:rPr>
              <a:t>réduire</a:t>
            </a:r>
            <a:r>
              <a:rPr lang="en-US" b="1">
                <a:solidFill>
                  <a:srgbClr val="052E45"/>
                </a:solidFill>
              </a:rPr>
              <a:t> </a:t>
            </a:r>
            <a:r>
              <a:rPr lang="en-US" b="1" err="1">
                <a:solidFill>
                  <a:srgbClr val="052E45"/>
                </a:solidFill>
              </a:rPr>
              <a:t>l'empreinte</a:t>
            </a:r>
            <a:r>
              <a:rPr lang="en-US" b="1">
                <a:solidFill>
                  <a:srgbClr val="052E45"/>
                </a:solidFill>
              </a:rPr>
              <a:t> </a:t>
            </a:r>
            <a:r>
              <a:rPr lang="en-US" b="1" err="1">
                <a:solidFill>
                  <a:srgbClr val="052E45"/>
                </a:solidFill>
              </a:rPr>
              <a:t>écologique</a:t>
            </a:r>
            <a:r>
              <a:rPr lang="en-US" b="1">
                <a:solidFill>
                  <a:srgbClr val="052E45"/>
                </a:solidFill>
              </a:rPr>
              <a:t> et </a:t>
            </a:r>
            <a:r>
              <a:rPr lang="en-US" b="1" err="1">
                <a:solidFill>
                  <a:srgbClr val="052E45"/>
                </a:solidFill>
              </a:rPr>
              <a:t>sociale</a:t>
            </a:r>
            <a:r>
              <a:rPr lang="en-US">
                <a:solidFill>
                  <a:srgbClr val="052E45"/>
                </a:solidFill>
              </a:rPr>
              <a:t> des t</a:t>
            </a:r>
            <a:r>
              <a:rPr lang="en-US">
                <a:solidFill>
                  <a:srgbClr val="052E4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echnologies</a:t>
            </a:r>
            <a:r>
              <a:rPr lang="en-US">
                <a:solidFill>
                  <a:srgbClr val="052E45"/>
                </a:solidFill>
              </a:rPr>
              <a:t> de </a:t>
            </a:r>
            <a:r>
              <a:rPr lang="en-US" err="1">
                <a:solidFill>
                  <a:srgbClr val="052E45"/>
                </a:solidFill>
              </a:rPr>
              <a:t>l’information</a:t>
            </a:r>
            <a:r>
              <a:rPr lang="en-US">
                <a:solidFill>
                  <a:srgbClr val="052E45"/>
                </a:solidFill>
              </a:rPr>
              <a:t> et de la communication.</a:t>
            </a:r>
            <a:endParaRPr lang="fr-FR" sz="2300">
              <a:solidFill>
                <a:srgbClr val="052E45"/>
              </a:solidFill>
              <a:latin typeface="Chau Philomene One"/>
              <a:ea typeface="Chau Philomene One"/>
              <a:cs typeface="Chau Philomene One"/>
            </a:endParaRPr>
          </a:p>
        </p:txBody>
      </p:sp>
      <p:pic>
        <p:nvPicPr>
          <p:cNvPr id="275" name="Google Shape;275;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24300" y="2495550"/>
            <a:ext cx="2748713" cy="2468651"/>
          </a:xfrm>
          <a:prstGeom prst="rect">
            <a:avLst/>
          </a:prstGeom>
          <a:noFill/>
          <a:ln>
            <a:noFill/>
          </a:ln>
        </p:spPr>
      </p:pic>
      <p:sp>
        <p:nvSpPr>
          <p:cNvPr id="276" name="Google Shape;276;p7"/>
          <p:cNvSpPr txBox="1"/>
          <p:nvPr/>
        </p:nvSpPr>
        <p:spPr>
          <a:xfrm>
            <a:off x="63350" y="2745675"/>
            <a:ext cx="5496300" cy="10989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1200"/>
              </a:spcAft>
              <a:buNone/>
            </a:pPr>
            <a:r>
              <a:rPr lang="en-US" sz="1800" b="1">
                <a:solidFill>
                  <a:srgbClr val="E7639B"/>
                </a:solidFill>
                <a:latin typeface="Poppins"/>
                <a:ea typeface="Poppins"/>
                <a:cs typeface="Poppins"/>
                <a:sym typeface="Poppins"/>
              </a:rPr>
              <a:t>Agir pour concilier transition numérique et environnementale (qui comprend l’urgence climatique et sociale).</a:t>
            </a:r>
            <a:endParaRPr sz="1800" b="1">
              <a:solidFill>
                <a:srgbClr val="E7639B"/>
              </a:solidFill>
              <a:latin typeface="Poppins"/>
              <a:ea typeface="Poppins"/>
              <a:cs typeface="Poppins"/>
              <a:sym typeface="Poppins"/>
            </a:endParaRPr>
          </a:p>
        </p:txBody>
      </p:sp>
      <p:sp>
        <p:nvSpPr>
          <p:cNvPr id="277" name="Google Shape;277;p7"/>
          <p:cNvSpPr txBox="1"/>
          <p:nvPr/>
        </p:nvSpPr>
        <p:spPr>
          <a:xfrm>
            <a:off x="512700" y="435475"/>
            <a:ext cx="7706700" cy="61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700" b="1">
                <a:solidFill>
                  <a:srgbClr val="052E45"/>
                </a:solidFill>
                <a:latin typeface="Poppins"/>
                <a:ea typeface="Poppins"/>
                <a:cs typeface="Poppins"/>
                <a:sym typeface="Poppins"/>
              </a:rPr>
              <a:t>C’est quoi le numérique responsable ?</a:t>
            </a:r>
            <a:endParaRPr sz="2700" b="1">
              <a:solidFill>
                <a:srgbClr val="052E45"/>
              </a:solidFill>
              <a:latin typeface="Poppins"/>
              <a:ea typeface="Poppins"/>
              <a:cs typeface="Poppins"/>
              <a:sym typeface="Poppin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0">
          <a:extLst>
            <a:ext uri="{FF2B5EF4-FFF2-40B4-BE49-F238E27FC236}">
              <a16:creationId xmlns:a16="http://schemas.microsoft.com/office/drawing/2014/main" id="{3683E478-A65E-6F3A-FA92-E72600B057F8}"/>
            </a:ext>
          </a:extLst>
        </p:cNvPr>
        <p:cNvGrpSpPr/>
        <p:nvPr/>
      </p:nvGrpSpPr>
      <p:grpSpPr>
        <a:xfrm>
          <a:off x="0" y="0"/>
          <a:ext cx="0" cy="0"/>
          <a:chOff x="0" y="0"/>
          <a:chExt cx="0" cy="0"/>
        </a:xfrm>
      </p:grpSpPr>
      <p:sp>
        <p:nvSpPr>
          <p:cNvPr id="771" name="Google Shape;771;p63">
            <a:extLst>
              <a:ext uri="{FF2B5EF4-FFF2-40B4-BE49-F238E27FC236}">
                <a16:creationId xmlns:a16="http://schemas.microsoft.com/office/drawing/2014/main" id="{39453038-D600-BD9C-B8C5-7D7DA5BB22CD}"/>
              </a:ext>
            </a:extLst>
          </p:cNvPr>
          <p:cNvSpPr txBox="1"/>
          <p:nvPr/>
        </p:nvSpPr>
        <p:spPr>
          <a:xfrm>
            <a:off x="503441" y="1393712"/>
            <a:ext cx="6931800" cy="3409200"/>
          </a:xfrm>
          <a:prstGeom prst="rect">
            <a:avLst/>
          </a:prstGeom>
          <a:noFill/>
          <a:ln>
            <a:noFill/>
          </a:ln>
        </p:spPr>
        <p:txBody>
          <a:bodyPr spcFirstLastPara="1" wrap="square" lIns="91425" tIns="45700" rIns="91425" bIns="45700" anchor="t" anchorCtr="0">
            <a:normAutofit fontScale="92500"/>
          </a:bodyPr>
          <a:lstStyle/>
          <a:p>
            <a:pPr marL="0" marR="0" lvl="0" indent="269875" algn="l" rtl="0">
              <a:lnSpc>
                <a:spcPct val="115000"/>
              </a:lnSpc>
              <a:spcBef>
                <a:spcPts val="0"/>
              </a:spcBef>
              <a:spcAft>
                <a:spcPts val="0"/>
              </a:spcAft>
              <a:buClr>
                <a:schemeClr val="dk1"/>
              </a:buClr>
              <a:buSzPct val="50699"/>
              <a:buFont typeface="Arial"/>
              <a:buNone/>
            </a:pPr>
            <a:r>
              <a:rPr lang="en-US" sz="2150" b="1" i="0" u="none" strike="noStrike" cap="none" dirty="0">
                <a:solidFill>
                  <a:srgbClr val="E7639B"/>
                </a:solidFill>
                <a:latin typeface="Poppins"/>
                <a:ea typeface="Poppins"/>
                <a:cs typeface="Poppins"/>
                <a:sym typeface="Poppins"/>
              </a:rPr>
              <a:t># Recycler</a:t>
            </a:r>
            <a:endParaRPr lang="fr-FR" sz="2150" b="1" i="0" u="none" strike="noStrike" cap="none" dirty="0">
              <a:solidFill>
                <a:srgbClr val="E7639B"/>
              </a:solidFill>
              <a:latin typeface="Poppins"/>
              <a:ea typeface="Poppins"/>
              <a:cs typeface="Poppins"/>
            </a:endParaRPr>
          </a:p>
          <a:p>
            <a:pPr marL="457200" marR="0" lvl="0" indent="0" algn="l" rtl="0">
              <a:lnSpc>
                <a:spcPct val="115000"/>
              </a:lnSpc>
              <a:spcBef>
                <a:spcPts val="1000"/>
              </a:spcBef>
              <a:spcAft>
                <a:spcPts val="0"/>
              </a:spcAft>
              <a:buClr>
                <a:srgbClr val="000000"/>
              </a:buClr>
              <a:buSzPct val="137931"/>
              <a:buFont typeface="Arial"/>
              <a:buNone/>
            </a:pPr>
            <a:r>
              <a:rPr lang="en-US" sz="1450" b="1" dirty="0">
                <a:solidFill>
                  <a:srgbClr val="052E45"/>
                </a:solidFill>
                <a:ea typeface="Poppins"/>
                <a:cs typeface="Poppins"/>
                <a:sym typeface="Poppins"/>
              </a:rPr>
              <a:t>Si</a:t>
            </a:r>
            <a:r>
              <a:rPr lang="en-US" sz="1450" b="1" i="0" u="none" strike="noStrike" cap="none" dirty="0">
                <a:solidFill>
                  <a:srgbClr val="052E45"/>
                </a:solidFill>
                <a:ea typeface="Poppins"/>
                <a:cs typeface="Poppins"/>
                <a:sym typeface="Poppins"/>
              </a:rPr>
              <a:t> </a:t>
            </a:r>
            <a:r>
              <a:rPr lang="en-US" sz="1450" b="1" i="0" u="none" strike="noStrike" cap="none" err="1">
                <a:solidFill>
                  <a:srgbClr val="052E45"/>
                </a:solidFill>
                <a:ea typeface="Poppins"/>
                <a:cs typeface="Poppins"/>
                <a:sym typeface="Poppins"/>
              </a:rPr>
              <a:t>votre</a:t>
            </a:r>
            <a:r>
              <a:rPr lang="en-US" sz="1450" b="1" i="0" u="none" strike="noStrike" cap="none" dirty="0">
                <a:solidFill>
                  <a:srgbClr val="052E45"/>
                </a:solidFill>
                <a:ea typeface="Poppins"/>
                <a:cs typeface="Poppins"/>
                <a:sym typeface="Poppins"/>
              </a:rPr>
              <a:t> </a:t>
            </a:r>
            <a:r>
              <a:rPr lang="en-US" sz="1450" b="1" i="0" u="none" strike="noStrike" cap="none" err="1">
                <a:solidFill>
                  <a:srgbClr val="052E45"/>
                </a:solidFill>
                <a:ea typeface="Poppins"/>
                <a:cs typeface="Poppins"/>
                <a:sym typeface="Poppins"/>
              </a:rPr>
              <a:t>appareil</a:t>
            </a:r>
            <a:r>
              <a:rPr lang="en-US" sz="1450" b="1" i="0" u="none" strike="noStrike" cap="none" dirty="0">
                <a:solidFill>
                  <a:srgbClr val="052E45"/>
                </a:solidFill>
                <a:ea typeface="Poppins"/>
                <a:cs typeface="Poppins"/>
                <a:sym typeface="Poppins"/>
              </a:rPr>
              <a:t> est non </a:t>
            </a:r>
            <a:r>
              <a:rPr lang="en-US" sz="1450" b="1" i="0" u="none" strike="noStrike" cap="none" err="1">
                <a:solidFill>
                  <a:srgbClr val="052E45"/>
                </a:solidFill>
                <a:ea typeface="Poppins"/>
                <a:cs typeface="Poppins"/>
                <a:sym typeface="Poppins"/>
              </a:rPr>
              <a:t>fonctionnel</a:t>
            </a:r>
            <a:r>
              <a:rPr lang="en-US" sz="1450" b="1" i="0" u="none" strike="noStrike" cap="none" dirty="0">
                <a:solidFill>
                  <a:srgbClr val="052E45"/>
                </a:solidFill>
                <a:ea typeface="Poppins"/>
                <a:cs typeface="Poppins"/>
                <a:sym typeface="Poppins"/>
              </a:rPr>
              <a:t> </a:t>
            </a:r>
            <a:r>
              <a:rPr lang="en-US" sz="1450" b="1" i="0" u="none" strike="noStrike" cap="none" err="1">
                <a:solidFill>
                  <a:srgbClr val="052E45"/>
                </a:solidFill>
                <a:ea typeface="Poppins"/>
                <a:cs typeface="Poppins"/>
                <a:sym typeface="Poppins"/>
              </a:rPr>
              <a:t>ou</a:t>
            </a:r>
            <a:r>
              <a:rPr lang="en-US" sz="1450" b="1" i="0" u="none" strike="noStrike" cap="none" dirty="0">
                <a:solidFill>
                  <a:srgbClr val="052E45"/>
                </a:solidFill>
                <a:ea typeface="Poppins"/>
                <a:cs typeface="Poppins"/>
                <a:sym typeface="Poppins"/>
              </a:rPr>
              <a:t> non </a:t>
            </a:r>
            <a:r>
              <a:rPr lang="en-US" sz="1450" b="1" i="0" u="none" strike="noStrike" cap="none" err="1">
                <a:solidFill>
                  <a:srgbClr val="052E45"/>
                </a:solidFill>
                <a:ea typeface="Poppins"/>
                <a:cs typeface="Poppins"/>
                <a:sym typeface="Poppins"/>
              </a:rPr>
              <a:t>réparable</a:t>
            </a:r>
            <a:r>
              <a:rPr lang="en-US" sz="1450" b="1" i="0" u="none" strike="noStrike" cap="none" dirty="0">
                <a:solidFill>
                  <a:srgbClr val="052E45"/>
                </a:solidFill>
                <a:ea typeface="Poppins"/>
                <a:cs typeface="Poppins"/>
                <a:sym typeface="Poppins"/>
              </a:rPr>
              <a:t>, il doit </a:t>
            </a:r>
            <a:r>
              <a:rPr lang="en-US" sz="1450" b="1" i="0" u="none" strike="noStrike" cap="none" err="1">
                <a:solidFill>
                  <a:srgbClr val="052E45"/>
                </a:solidFill>
                <a:ea typeface="Poppins"/>
                <a:cs typeface="Poppins"/>
                <a:sym typeface="Poppins"/>
              </a:rPr>
              <a:t>être</a:t>
            </a:r>
            <a:r>
              <a:rPr lang="en-US" sz="1450" b="1" i="0" u="none" strike="noStrike" cap="none" dirty="0">
                <a:solidFill>
                  <a:srgbClr val="052E45"/>
                </a:solidFill>
                <a:ea typeface="Poppins"/>
                <a:cs typeface="Poppins"/>
                <a:sym typeface="Poppins"/>
              </a:rPr>
              <a:t> </a:t>
            </a:r>
            <a:r>
              <a:rPr lang="en-US" sz="1450" b="1" i="0" u="none" strike="noStrike" cap="none" err="1">
                <a:solidFill>
                  <a:srgbClr val="052E45"/>
                </a:solidFill>
                <a:ea typeface="Poppins"/>
                <a:cs typeface="Poppins"/>
                <a:sym typeface="Poppins"/>
              </a:rPr>
              <a:t>traité</a:t>
            </a:r>
            <a:r>
              <a:rPr lang="en-US" sz="1450" b="1" i="0" u="none" strike="noStrike" cap="none" dirty="0">
                <a:solidFill>
                  <a:srgbClr val="052E45"/>
                </a:solidFill>
                <a:ea typeface="Poppins"/>
                <a:cs typeface="Poppins"/>
                <a:sym typeface="Poppins"/>
              </a:rPr>
              <a:t> </a:t>
            </a:r>
            <a:r>
              <a:rPr lang="en-US" sz="1450" b="1" i="0" u="none" strike="noStrike" cap="none" err="1">
                <a:solidFill>
                  <a:srgbClr val="052E45"/>
                </a:solidFill>
                <a:ea typeface="Poppins"/>
                <a:cs typeface="Poppins"/>
                <a:sym typeface="Poppins"/>
              </a:rPr>
              <a:t>comme</a:t>
            </a:r>
            <a:r>
              <a:rPr lang="en-US" sz="1450" b="1" i="0" u="none" strike="noStrike" cap="none" dirty="0">
                <a:solidFill>
                  <a:srgbClr val="052E45"/>
                </a:solidFill>
                <a:ea typeface="Poppins"/>
                <a:cs typeface="Poppins"/>
                <a:sym typeface="Poppins"/>
              </a:rPr>
              <a:t> </a:t>
            </a:r>
            <a:r>
              <a:rPr lang="en-US" sz="1450" b="1" i="0" u="none" strike="noStrike" cap="none" err="1">
                <a:solidFill>
                  <a:srgbClr val="052E45"/>
                </a:solidFill>
                <a:ea typeface="Poppins"/>
                <a:cs typeface="Poppins"/>
                <a:sym typeface="Poppins"/>
              </a:rPr>
              <a:t>Déchets</a:t>
            </a:r>
            <a:r>
              <a:rPr lang="en-US" sz="1450" b="1" i="0" u="none" strike="noStrike" cap="none" dirty="0">
                <a:solidFill>
                  <a:srgbClr val="052E45"/>
                </a:solidFill>
                <a:ea typeface="Poppins"/>
                <a:cs typeface="Poppins"/>
                <a:sym typeface="Poppins"/>
              </a:rPr>
              <a:t> </a:t>
            </a:r>
            <a:r>
              <a:rPr lang="en-US" sz="1450" b="1" i="0" u="none" strike="noStrike" cap="none" err="1">
                <a:solidFill>
                  <a:srgbClr val="052E45"/>
                </a:solidFill>
                <a:ea typeface="Poppins"/>
                <a:cs typeface="Poppins"/>
                <a:sym typeface="Poppins"/>
              </a:rPr>
              <a:t>d’Equipements</a:t>
            </a:r>
            <a:r>
              <a:rPr lang="en-US" sz="1450" b="1" i="0" u="none" strike="noStrike" cap="none" dirty="0">
                <a:solidFill>
                  <a:srgbClr val="052E45"/>
                </a:solidFill>
                <a:ea typeface="Poppins"/>
                <a:cs typeface="Poppins"/>
                <a:sym typeface="Poppins"/>
              </a:rPr>
              <a:t> </a:t>
            </a:r>
            <a:r>
              <a:rPr lang="en-US" sz="1450" b="1" i="0" u="none" strike="noStrike" cap="none" err="1">
                <a:solidFill>
                  <a:srgbClr val="052E45"/>
                </a:solidFill>
                <a:ea typeface="Poppins"/>
                <a:cs typeface="Poppins"/>
                <a:sym typeface="Poppins"/>
              </a:rPr>
              <a:t>Electriques</a:t>
            </a:r>
            <a:r>
              <a:rPr lang="en-US" sz="1450" b="1" i="0" u="none" strike="noStrike" cap="none" dirty="0">
                <a:solidFill>
                  <a:srgbClr val="052E45"/>
                </a:solidFill>
                <a:ea typeface="Poppins"/>
                <a:cs typeface="Poppins"/>
                <a:sym typeface="Poppins"/>
              </a:rPr>
              <a:t> et </a:t>
            </a:r>
            <a:r>
              <a:rPr lang="en-US" sz="1450" b="1" i="0" u="none" strike="noStrike" cap="none" err="1">
                <a:solidFill>
                  <a:srgbClr val="052E45"/>
                </a:solidFill>
                <a:ea typeface="Poppins"/>
                <a:cs typeface="Poppins"/>
                <a:sym typeface="Poppins"/>
              </a:rPr>
              <a:t>Electroniques</a:t>
            </a:r>
            <a:r>
              <a:rPr lang="en-US" sz="1450" b="1" i="0" u="none" strike="noStrike" cap="none" dirty="0">
                <a:solidFill>
                  <a:srgbClr val="052E45"/>
                </a:solidFill>
                <a:ea typeface="Poppins"/>
                <a:cs typeface="Poppins"/>
                <a:sym typeface="Poppins"/>
              </a:rPr>
              <a:t> (DEEE </a:t>
            </a:r>
            <a:r>
              <a:rPr lang="en-US" sz="1450" b="1" i="0" u="none" strike="noStrike" cap="none" err="1">
                <a:solidFill>
                  <a:srgbClr val="052E45"/>
                </a:solidFill>
                <a:ea typeface="Poppins"/>
                <a:cs typeface="Poppins"/>
                <a:sym typeface="Poppins"/>
              </a:rPr>
              <a:t>ou</a:t>
            </a:r>
            <a:r>
              <a:rPr lang="en-US" sz="1450" b="1" i="0" u="none" strike="noStrike" cap="none" dirty="0">
                <a:solidFill>
                  <a:srgbClr val="052E45"/>
                </a:solidFill>
                <a:ea typeface="Poppins"/>
                <a:cs typeface="Poppins"/>
                <a:sym typeface="Poppins"/>
              </a:rPr>
              <a:t> D3E)</a:t>
            </a:r>
            <a:r>
              <a:rPr lang="en-US" sz="1450" i="0" u="none" strike="noStrike" cap="none" dirty="0">
                <a:solidFill>
                  <a:srgbClr val="052E45"/>
                </a:solidFill>
                <a:ea typeface="Poppins"/>
                <a:cs typeface="Poppins"/>
                <a:sym typeface="Poppins"/>
              </a:rPr>
              <a:t>.  Il sera </a:t>
            </a:r>
            <a:r>
              <a:rPr lang="en-US" sz="1450" i="0" u="none" strike="noStrike" cap="none" err="1">
                <a:solidFill>
                  <a:srgbClr val="052E45"/>
                </a:solidFill>
                <a:ea typeface="Poppins"/>
                <a:cs typeface="Poppins"/>
                <a:sym typeface="Poppins"/>
              </a:rPr>
              <a:t>alors</a:t>
            </a:r>
            <a:r>
              <a:rPr lang="en-US" sz="1450" i="0" u="none" strike="noStrike" cap="none" dirty="0">
                <a:solidFill>
                  <a:srgbClr val="052E45"/>
                </a:solidFill>
                <a:ea typeface="Poppins"/>
                <a:cs typeface="Poppins"/>
                <a:sym typeface="Poppins"/>
              </a:rPr>
              <a:t> </a:t>
            </a:r>
            <a:r>
              <a:rPr lang="en-US" sz="1450" i="0" u="none" strike="noStrike" cap="none" err="1">
                <a:solidFill>
                  <a:srgbClr val="052E45"/>
                </a:solidFill>
                <a:ea typeface="Poppins"/>
                <a:cs typeface="Poppins"/>
                <a:sym typeface="Poppins"/>
              </a:rPr>
              <a:t>démantelé</a:t>
            </a:r>
            <a:r>
              <a:rPr lang="en-US" sz="1450" i="0" u="none" strike="noStrike" cap="none" dirty="0">
                <a:solidFill>
                  <a:srgbClr val="052E45"/>
                </a:solidFill>
                <a:ea typeface="Poppins"/>
                <a:cs typeface="Poppins"/>
                <a:sym typeface="Poppins"/>
              </a:rPr>
              <a:t>, les </a:t>
            </a:r>
            <a:r>
              <a:rPr lang="en-US" sz="1450" i="0" u="none" strike="noStrike" cap="none" err="1">
                <a:solidFill>
                  <a:srgbClr val="052E45"/>
                </a:solidFill>
                <a:ea typeface="Poppins"/>
                <a:cs typeface="Poppins"/>
                <a:sym typeface="Poppins"/>
              </a:rPr>
              <a:t>matériaux</a:t>
            </a:r>
            <a:r>
              <a:rPr lang="en-US" sz="1450" i="0" u="none" strike="noStrike" cap="none" dirty="0">
                <a:solidFill>
                  <a:srgbClr val="052E45"/>
                </a:solidFill>
                <a:ea typeface="Poppins"/>
                <a:cs typeface="Poppins"/>
                <a:sym typeface="Poppins"/>
              </a:rPr>
              <a:t> </a:t>
            </a:r>
            <a:r>
              <a:rPr lang="en-US" sz="1450" i="0" u="none" strike="noStrike" cap="none" err="1">
                <a:solidFill>
                  <a:srgbClr val="052E45"/>
                </a:solidFill>
                <a:ea typeface="Poppins"/>
                <a:cs typeface="Poppins"/>
                <a:sym typeface="Poppins"/>
              </a:rPr>
              <a:t>triés</a:t>
            </a:r>
            <a:r>
              <a:rPr lang="en-US" sz="1450" i="0" u="none" strike="noStrike" cap="none" dirty="0">
                <a:solidFill>
                  <a:srgbClr val="052E45"/>
                </a:solidFill>
                <a:ea typeface="Poppins"/>
                <a:cs typeface="Poppins"/>
                <a:sym typeface="Poppins"/>
              </a:rPr>
              <a:t> et </a:t>
            </a:r>
            <a:r>
              <a:rPr lang="en-US" sz="1450" i="0" u="none" strike="noStrike" cap="none" err="1">
                <a:solidFill>
                  <a:srgbClr val="052E45"/>
                </a:solidFill>
                <a:ea typeface="Poppins"/>
                <a:cs typeface="Poppins"/>
                <a:sym typeface="Poppins"/>
              </a:rPr>
              <a:t>recyclés</a:t>
            </a:r>
            <a:r>
              <a:rPr lang="en-US" sz="1450" i="0" u="none" strike="noStrike" cap="none" dirty="0">
                <a:solidFill>
                  <a:srgbClr val="052E45"/>
                </a:solidFill>
                <a:ea typeface="Poppins"/>
                <a:cs typeface="Poppins"/>
                <a:sym typeface="Poppins"/>
              </a:rPr>
              <a:t> dans la </a:t>
            </a:r>
            <a:r>
              <a:rPr lang="en-US" sz="1450" i="0" u="none" strike="noStrike" cap="none" err="1">
                <a:solidFill>
                  <a:srgbClr val="052E45"/>
                </a:solidFill>
                <a:ea typeface="Poppins"/>
                <a:cs typeface="Poppins"/>
                <a:sym typeface="Poppins"/>
              </a:rPr>
              <a:t>mesure</a:t>
            </a:r>
            <a:r>
              <a:rPr lang="en-US" sz="1450" i="0" u="none" strike="noStrike" cap="none" dirty="0">
                <a:solidFill>
                  <a:srgbClr val="052E45"/>
                </a:solidFill>
                <a:ea typeface="Poppins"/>
                <a:cs typeface="Poppins"/>
                <a:sym typeface="Poppins"/>
              </a:rPr>
              <a:t> possible. </a:t>
            </a:r>
            <a:endParaRPr sz="1450" i="0" u="none" strike="noStrike" cap="none" dirty="0">
              <a:solidFill>
                <a:srgbClr val="052E45"/>
              </a:solidFill>
              <a:ea typeface="Poppins"/>
              <a:cs typeface="Poppins"/>
            </a:endParaRPr>
          </a:p>
          <a:p>
            <a:pPr marL="457200" algn="just">
              <a:lnSpc>
                <a:spcPct val="115000"/>
              </a:lnSpc>
              <a:buSzPct val="137931"/>
            </a:pPr>
            <a:endParaRPr lang="en-US" sz="1450" dirty="0">
              <a:solidFill>
                <a:srgbClr val="052E45"/>
              </a:solidFill>
              <a:ea typeface="Poppins"/>
              <a:cs typeface="Poppins"/>
              <a:sym typeface="Poppins"/>
            </a:endParaRPr>
          </a:p>
          <a:p>
            <a:pPr marL="457200" marR="0" lvl="0" indent="0" algn="just">
              <a:lnSpc>
                <a:spcPct val="114999"/>
              </a:lnSpc>
              <a:spcBef>
                <a:spcPts val="0"/>
              </a:spcBef>
              <a:spcAft>
                <a:spcPts val="0"/>
              </a:spcAft>
              <a:buFont typeface="Arial"/>
              <a:buNone/>
            </a:pPr>
            <a:r>
              <a:rPr lang="en-US" sz="1450" dirty="0" err="1">
                <a:solidFill>
                  <a:srgbClr val="052E45"/>
                </a:solidFill>
                <a:ea typeface="Poppins"/>
                <a:cs typeface="Poppins"/>
                <a:sym typeface="Poppins"/>
              </a:rPr>
              <a:t>Privilégiez</a:t>
            </a:r>
            <a:r>
              <a:rPr lang="en-US" sz="1450" i="0" u="none" strike="noStrike" cap="none" dirty="0">
                <a:solidFill>
                  <a:srgbClr val="052E45"/>
                </a:solidFill>
                <a:ea typeface="Poppins"/>
                <a:cs typeface="Poppins"/>
                <a:sym typeface="Poppins"/>
              </a:rPr>
              <a:t> les points </a:t>
            </a:r>
            <a:r>
              <a:rPr lang="en-US" sz="1450" i="0" u="none" strike="noStrike" cap="none" dirty="0" err="1">
                <a:solidFill>
                  <a:srgbClr val="052E45"/>
                </a:solidFill>
                <a:ea typeface="Poppins"/>
                <a:cs typeface="Poppins"/>
                <a:sym typeface="Poppins"/>
              </a:rPr>
              <a:t>d’apport</a:t>
            </a:r>
            <a:r>
              <a:rPr lang="en-US" sz="1450" i="0" u="none" strike="noStrike" cap="none" dirty="0">
                <a:solidFill>
                  <a:srgbClr val="052E45"/>
                </a:solidFill>
                <a:ea typeface="Poppins"/>
                <a:cs typeface="Poppins"/>
                <a:sym typeface="Poppins"/>
              </a:rPr>
              <a:t> près de chez vous pour limiter les envois longues distances et </a:t>
            </a:r>
            <a:r>
              <a:rPr lang="en-US" sz="1450" i="0" u="none" strike="noStrike" cap="none" dirty="0" err="1">
                <a:solidFill>
                  <a:srgbClr val="052E45"/>
                </a:solidFill>
                <a:ea typeface="Poppins"/>
                <a:cs typeface="Poppins"/>
                <a:sym typeface="Poppins"/>
              </a:rPr>
              <a:t>dynamiser</a:t>
            </a:r>
            <a:r>
              <a:rPr lang="en-US" sz="1450" i="0" u="none" strike="noStrike" cap="none" dirty="0">
                <a:solidFill>
                  <a:srgbClr val="052E45"/>
                </a:solidFill>
                <a:ea typeface="Poppins"/>
                <a:cs typeface="Poppins"/>
                <a:sym typeface="Poppins"/>
              </a:rPr>
              <a:t> </a:t>
            </a:r>
            <a:r>
              <a:rPr lang="en-US" sz="1450" i="0" u="none" strike="noStrike" cap="none" dirty="0" err="1">
                <a:solidFill>
                  <a:srgbClr val="052E45"/>
                </a:solidFill>
                <a:ea typeface="Poppins"/>
                <a:cs typeface="Poppins"/>
                <a:sym typeface="Poppins"/>
              </a:rPr>
              <a:t>l'écosystème</a:t>
            </a:r>
            <a:r>
              <a:rPr lang="en-US" sz="1450" i="0" u="none" strike="noStrike" cap="none" dirty="0">
                <a:solidFill>
                  <a:srgbClr val="052E45"/>
                </a:solidFill>
                <a:ea typeface="Poppins"/>
                <a:cs typeface="Poppins"/>
                <a:sym typeface="Poppins"/>
              </a:rPr>
              <a:t> local.</a:t>
            </a:r>
            <a:endParaRPr sz="1450" i="0" u="none" strike="noStrike" cap="none">
              <a:solidFill>
                <a:srgbClr val="052E45"/>
              </a:solidFill>
              <a:ea typeface="Poppins"/>
              <a:cs typeface="Poppins"/>
            </a:endParaRPr>
          </a:p>
          <a:p>
            <a:pPr marL="0" marR="0" lvl="0" indent="0" algn="just" rtl="0">
              <a:lnSpc>
                <a:spcPct val="115000"/>
              </a:lnSpc>
              <a:spcBef>
                <a:spcPts val="0"/>
              </a:spcBef>
              <a:spcAft>
                <a:spcPts val="0"/>
              </a:spcAft>
              <a:buClr>
                <a:schemeClr val="dk1"/>
              </a:buClr>
              <a:buSzPct val="75862"/>
              <a:buFont typeface="Arial"/>
              <a:buNone/>
            </a:pPr>
            <a:endParaRPr sz="1450" i="0" u="none" strike="noStrike" cap="none" dirty="0">
              <a:solidFill>
                <a:srgbClr val="052E45"/>
              </a:solidFill>
              <a:ea typeface="Poppins"/>
              <a:cs typeface="Poppins"/>
            </a:endParaRPr>
          </a:p>
          <a:p>
            <a:pPr marL="0" marR="0" lvl="0" indent="0" algn="l" rtl="0">
              <a:lnSpc>
                <a:spcPct val="100000"/>
              </a:lnSpc>
              <a:spcBef>
                <a:spcPts val="0"/>
              </a:spcBef>
              <a:spcAft>
                <a:spcPts val="0"/>
              </a:spcAft>
              <a:buClr>
                <a:schemeClr val="dk1"/>
              </a:buClr>
              <a:buSzPct val="75862"/>
              <a:buFont typeface="Arial"/>
              <a:buNone/>
            </a:pPr>
            <a:r>
              <a:rPr lang="en-US" sz="1450" i="0" u="none" strike="noStrike" cap="none" dirty="0">
                <a:solidFill>
                  <a:srgbClr val="052E45"/>
                </a:solidFill>
                <a:ea typeface="Poppins"/>
                <a:cs typeface="Poppins"/>
                <a:sym typeface="Poppins"/>
              </a:rPr>
              <a:t>Pour </a:t>
            </a:r>
            <a:r>
              <a:rPr lang="en-US" sz="1450" i="0" u="none" strike="noStrike" cap="none" err="1">
                <a:solidFill>
                  <a:srgbClr val="052E45"/>
                </a:solidFill>
                <a:ea typeface="Poppins"/>
                <a:cs typeface="Poppins"/>
                <a:sym typeface="Poppins"/>
              </a:rPr>
              <a:t>trouver</a:t>
            </a:r>
            <a:r>
              <a:rPr lang="en-US" sz="1450" i="0" u="none" strike="noStrike" cap="none" dirty="0">
                <a:solidFill>
                  <a:srgbClr val="052E45"/>
                </a:solidFill>
                <a:ea typeface="Poppins"/>
                <a:cs typeface="Poppins"/>
                <a:sym typeface="Poppins"/>
              </a:rPr>
              <a:t> un </a:t>
            </a:r>
            <a:r>
              <a:rPr lang="en-US" sz="1450" i="0" u="none" strike="noStrike" cap="none" err="1">
                <a:solidFill>
                  <a:srgbClr val="052E45"/>
                </a:solidFill>
                <a:ea typeface="Poppins"/>
                <a:cs typeface="Poppins"/>
                <a:sym typeface="Poppins"/>
              </a:rPr>
              <a:t>partenaire</a:t>
            </a:r>
            <a:r>
              <a:rPr lang="en-US" sz="1450" i="0" u="none" strike="noStrike" cap="none" dirty="0">
                <a:solidFill>
                  <a:srgbClr val="052E45"/>
                </a:solidFill>
                <a:ea typeface="Poppins"/>
                <a:cs typeface="Poppins"/>
                <a:sym typeface="Poppins"/>
              </a:rPr>
              <a:t> de </a:t>
            </a:r>
            <a:r>
              <a:rPr lang="en-US" sz="1450" i="0" u="none" strike="noStrike" cap="none" err="1">
                <a:solidFill>
                  <a:srgbClr val="052E45"/>
                </a:solidFill>
                <a:ea typeface="Poppins"/>
                <a:cs typeface="Poppins"/>
                <a:sym typeface="Poppins"/>
              </a:rPr>
              <a:t>collecte</a:t>
            </a:r>
            <a:r>
              <a:rPr lang="en-US" sz="1450" i="0" u="none" strike="noStrike" cap="none" dirty="0">
                <a:solidFill>
                  <a:srgbClr val="052E45"/>
                </a:solidFill>
                <a:ea typeface="Poppins"/>
                <a:cs typeface="Poppins"/>
                <a:sym typeface="Poppins"/>
              </a:rPr>
              <a:t> de </a:t>
            </a:r>
            <a:r>
              <a:rPr lang="en-US" sz="1450" i="0" u="none" strike="noStrike" cap="none" err="1">
                <a:solidFill>
                  <a:srgbClr val="052E45"/>
                </a:solidFill>
                <a:ea typeface="Poppins"/>
                <a:cs typeface="Poppins"/>
                <a:sym typeface="Poppins"/>
              </a:rPr>
              <a:t>votre</a:t>
            </a:r>
            <a:r>
              <a:rPr lang="en-US" sz="1450" i="0" u="none" strike="noStrike" cap="none" dirty="0">
                <a:solidFill>
                  <a:srgbClr val="052E45"/>
                </a:solidFill>
                <a:ea typeface="Poppins"/>
                <a:cs typeface="Poppins"/>
                <a:sym typeface="Poppins"/>
              </a:rPr>
              <a:t> matériel non </a:t>
            </a:r>
            <a:r>
              <a:rPr lang="en-US" sz="1450" i="0" u="none" strike="noStrike" cap="none" err="1">
                <a:solidFill>
                  <a:srgbClr val="052E45"/>
                </a:solidFill>
                <a:ea typeface="Poppins"/>
                <a:cs typeface="Poppins"/>
                <a:sym typeface="Poppins"/>
              </a:rPr>
              <a:t>fonctionnel</a:t>
            </a:r>
            <a:r>
              <a:rPr lang="en-US" sz="1450" i="0" u="none" strike="noStrike" cap="none" dirty="0">
                <a:solidFill>
                  <a:srgbClr val="052E45"/>
                </a:solidFill>
                <a:ea typeface="Poppins"/>
                <a:cs typeface="Poppins"/>
                <a:sym typeface="Poppins"/>
              </a:rPr>
              <a:t> vous </a:t>
            </a:r>
            <a:r>
              <a:rPr lang="en-US" sz="1450" i="0" u="none" strike="noStrike" cap="none" err="1">
                <a:solidFill>
                  <a:srgbClr val="052E45"/>
                </a:solidFill>
                <a:ea typeface="Poppins"/>
                <a:cs typeface="Poppins"/>
                <a:sym typeface="Poppins"/>
              </a:rPr>
              <a:t>pouvez</a:t>
            </a:r>
            <a:r>
              <a:rPr lang="en-US" sz="1450" i="0" u="none" strike="noStrike" cap="none" dirty="0">
                <a:solidFill>
                  <a:srgbClr val="052E45"/>
                </a:solidFill>
                <a:ea typeface="Poppins"/>
                <a:cs typeface="Poppins"/>
                <a:sym typeface="Poppins"/>
              </a:rPr>
              <a:t> :</a:t>
            </a:r>
            <a:endParaRPr sz="1450" i="0" u="none" strike="noStrike" cap="none" dirty="0">
              <a:solidFill>
                <a:srgbClr val="052E45"/>
              </a:solidFill>
              <a:ea typeface="Poppins"/>
              <a:cs typeface="Poppins"/>
            </a:endParaRPr>
          </a:p>
          <a:p>
            <a:pPr marL="742950" marR="0" lvl="0" indent="-285750" algn="l" rtl="0">
              <a:lnSpc>
                <a:spcPct val="100000"/>
              </a:lnSpc>
              <a:spcBef>
                <a:spcPts val="0"/>
              </a:spcBef>
              <a:spcAft>
                <a:spcPts val="0"/>
              </a:spcAft>
              <a:buClr>
                <a:srgbClr val="000000"/>
              </a:buClr>
              <a:buSzPct val="137931"/>
              <a:buFont typeface="Calibri"/>
              <a:buChar char="-"/>
            </a:pPr>
            <a:r>
              <a:rPr lang="en-US" sz="1450" i="1" u="none" strike="noStrike" cap="none" err="1">
                <a:solidFill>
                  <a:srgbClr val="052E45"/>
                </a:solidFill>
                <a:ea typeface="Poppins"/>
                <a:cs typeface="Poppins"/>
                <a:sym typeface="Poppins"/>
              </a:rPr>
              <a:t>Visiter</a:t>
            </a:r>
            <a:r>
              <a:rPr lang="en-US" sz="1450" i="1" u="none" strike="noStrike" cap="none" dirty="0">
                <a:solidFill>
                  <a:srgbClr val="052E45"/>
                </a:solidFill>
                <a:ea typeface="Poppins"/>
                <a:cs typeface="Poppins"/>
                <a:sym typeface="Poppins"/>
              </a:rPr>
              <a:t> le site </a:t>
            </a:r>
            <a:r>
              <a:rPr lang="en-US" sz="1450" i="1" u="none" strike="noStrike" cap="none" err="1">
                <a:solidFill>
                  <a:srgbClr val="052E45"/>
                </a:solidFill>
                <a:ea typeface="Poppins"/>
                <a:cs typeface="Poppins"/>
                <a:sym typeface="Poppins"/>
              </a:rPr>
              <a:t>d’Ecologic</a:t>
            </a:r>
            <a:r>
              <a:rPr lang="en-US" sz="1450" i="1" u="none" strike="noStrike" cap="none" dirty="0">
                <a:solidFill>
                  <a:srgbClr val="052E45"/>
                </a:solidFill>
                <a:ea typeface="Poppins"/>
                <a:cs typeface="Poppins"/>
                <a:sym typeface="Poppins"/>
              </a:rPr>
              <a:t> qui </a:t>
            </a:r>
            <a:r>
              <a:rPr lang="en-US" sz="1450" i="1" u="none" strike="noStrike" cap="none" err="1">
                <a:solidFill>
                  <a:srgbClr val="052E45"/>
                </a:solidFill>
                <a:ea typeface="Poppins"/>
                <a:cs typeface="Poppins"/>
                <a:sym typeface="Poppins"/>
              </a:rPr>
              <a:t>recense</a:t>
            </a:r>
            <a:r>
              <a:rPr lang="en-US" sz="1450" i="1" u="none" strike="noStrike" cap="none" dirty="0">
                <a:solidFill>
                  <a:srgbClr val="052E45"/>
                </a:solidFill>
                <a:ea typeface="Poppins"/>
                <a:cs typeface="Poppins"/>
                <a:sym typeface="Poppins"/>
              </a:rPr>
              <a:t> de </a:t>
            </a:r>
            <a:r>
              <a:rPr lang="en-US" sz="1450" i="1" u="none" strike="noStrike" cap="none" err="1">
                <a:solidFill>
                  <a:srgbClr val="052E45"/>
                </a:solidFill>
                <a:ea typeface="Poppins"/>
                <a:cs typeface="Poppins"/>
                <a:sym typeface="Poppins"/>
              </a:rPr>
              <a:t>nombreux</a:t>
            </a:r>
            <a:r>
              <a:rPr lang="en-US" sz="1450" i="1" u="none" strike="noStrike" cap="none" dirty="0">
                <a:solidFill>
                  <a:srgbClr val="052E45"/>
                </a:solidFill>
                <a:ea typeface="Poppins"/>
                <a:cs typeface="Poppins"/>
                <a:sym typeface="Poppins"/>
              </a:rPr>
              <a:t> points de </a:t>
            </a:r>
            <a:r>
              <a:rPr lang="en-US" sz="1450" i="1" u="none" strike="noStrike" cap="none" err="1">
                <a:solidFill>
                  <a:srgbClr val="052E45"/>
                </a:solidFill>
                <a:ea typeface="Poppins"/>
                <a:cs typeface="Poppins"/>
                <a:sym typeface="Poppins"/>
              </a:rPr>
              <a:t>collecte</a:t>
            </a:r>
            <a:r>
              <a:rPr lang="en-US" sz="1450" i="1" u="none" strike="noStrike" cap="none" dirty="0">
                <a:solidFill>
                  <a:srgbClr val="052E45"/>
                </a:solidFill>
                <a:ea typeface="Poppins"/>
                <a:cs typeface="Poppins"/>
                <a:sym typeface="Poppins"/>
              </a:rPr>
              <a:t> près de chez vous : </a:t>
            </a:r>
            <a:r>
              <a:rPr lang="en-US" sz="1450" i="0" u="sng" strike="noStrike" cap="none" dirty="0">
                <a:solidFill>
                  <a:srgbClr val="052E45"/>
                </a:solidFill>
                <a:ea typeface="Poppins"/>
                <a:cs typeface="Poppins"/>
                <a:sym typeface="Poppins"/>
                <a:hlinkClick r:id="rId3">
                  <a:extLst>
                    <a:ext uri="{A12FA001-AC4F-418D-AE19-62706E023703}">
                      <ahyp:hlinkClr xmlns:ahyp="http://schemas.microsoft.com/office/drawing/2018/hyperlinkcolor" val="tx"/>
                    </a:ext>
                  </a:extLst>
                </a:hlinkClick>
              </a:rPr>
              <a:t>https://www.ecologic-france.com/citoyens/ou-deposer-mes-dechets.html</a:t>
            </a:r>
            <a:r>
              <a:rPr lang="en-US" sz="1450" i="0" u="none" strike="noStrike" cap="none" dirty="0">
                <a:solidFill>
                  <a:srgbClr val="052E45"/>
                </a:solidFill>
                <a:ea typeface="Poppins"/>
                <a:cs typeface="Poppins"/>
                <a:sym typeface="Poppins"/>
              </a:rPr>
              <a:t> </a:t>
            </a:r>
            <a:endParaRPr sz="1450" i="0" u="none" strike="noStrike" cap="none" dirty="0">
              <a:solidFill>
                <a:srgbClr val="052E45"/>
              </a:solidFill>
              <a:ea typeface="Poppins"/>
              <a:cs typeface="Poppins"/>
            </a:endParaRPr>
          </a:p>
          <a:p>
            <a:pPr marL="742950" marR="0" lvl="0" indent="-285750" algn="l" rtl="0">
              <a:lnSpc>
                <a:spcPct val="100000"/>
              </a:lnSpc>
              <a:spcBef>
                <a:spcPts val="0"/>
              </a:spcBef>
              <a:spcAft>
                <a:spcPts val="0"/>
              </a:spcAft>
              <a:buClr>
                <a:srgbClr val="000000"/>
              </a:buClr>
              <a:buSzPct val="137931"/>
              <a:buFont typeface="Calibri"/>
              <a:buChar char="-"/>
            </a:pPr>
            <a:r>
              <a:rPr lang="en-US" sz="1450" i="1" u="none" strike="noStrike" cap="none" dirty="0">
                <a:solidFill>
                  <a:srgbClr val="052E45"/>
                </a:solidFill>
                <a:ea typeface="Poppins"/>
                <a:cs typeface="Poppins"/>
                <a:sym typeface="Poppins"/>
              </a:rPr>
              <a:t>Ou </a:t>
            </a:r>
            <a:r>
              <a:rPr lang="en-US" sz="1450" i="1" u="none" strike="noStrike" cap="none" dirty="0" err="1">
                <a:solidFill>
                  <a:srgbClr val="052E45"/>
                </a:solidFill>
                <a:ea typeface="Poppins"/>
                <a:cs typeface="Poppins"/>
                <a:sym typeface="Poppins"/>
              </a:rPr>
              <a:t>visiter</a:t>
            </a:r>
            <a:r>
              <a:rPr lang="en-US" sz="1450" i="1" u="none" strike="noStrike" cap="none" dirty="0">
                <a:solidFill>
                  <a:srgbClr val="052E45"/>
                </a:solidFill>
                <a:ea typeface="Poppins"/>
                <a:cs typeface="Poppins"/>
                <a:sym typeface="Poppins"/>
              </a:rPr>
              <a:t> le site Ecosystem pour </a:t>
            </a:r>
            <a:r>
              <a:rPr lang="en-US" sz="1450" i="1" u="none" strike="noStrike" cap="none" dirty="0" err="1">
                <a:solidFill>
                  <a:srgbClr val="052E45"/>
                </a:solidFill>
                <a:ea typeface="Poppins"/>
                <a:cs typeface="Poppins"/>
                <a:sym typeface="Poppins"/>
              </a:rPr>
              <a:t>trouver</a:t>
            </a:r>
            <a:r>
              <a:rPr lang="en-US" sz="1450" i="1" u="none" strike="noStrike" cap="none" dirty="0">
                <a:solidFill>
                  <a:srgbClr val="052E45"/>
                </a:solidFill>
                <a:ea typeface="Poppins"/>
                <a:cs typeface="Poppins"/>
                <a:sym typeface="Poppins"/>
              </a:rPr>
              <a:t> un point de </a:t>
            </a:r>
            <a:r>
              <a:rPr lang="en-US" sz="1450" i="1" u="none" strike="noStrike" cap="none" dirty="0" err="1">
                <a:solidFill>
                  <a:srgbClr val="052E45"/>
                </a:solidFill>
                <a:ea typeface="Poppins"/>
                <a:cs typeface="Poppins"/>
                <a:sym typeface="Poppins"/>
              </a:rPr>
              <a:t>collecte</a:t>
            </a:r>
            <a:r>
              <a:rPr lang="en-US" sz="1450" i="1" u="none" strike="noStrike" cap="none" dirty="0">
                <a:solidFill>
                  <a:srgbClr val="052E45"/>
                </a:solidFill>
                <a:ea typeface="Poppins"/>
                <a:cs typeface="Poppins"/>
                <a:sym typeface="Poppins"/>
              </a:rPr>
              <a:t> près de chez vous :</a:t>
            </a:r>
            <a:r>
              <a:rPr lang="en-US" sz="1450" i="0" u="none" strike="noStrike" cap="none" dirty="0">
                <a:solidFill>
                  <a:srgbClr val="052E45"/>
                </a:solidFill>
                <a:ea typeface="Poppins"/>
                <a:cs typeface="Poppins"/>
                <a:sym typeface="Poppins"/>
              </a:rPr>
              <a:t> </a:t>
            </a:r>
            <a:r>
              <a:rPr lang="en-US" sz="1450" i="0" u="sng" strike="noStrike" cap="none" dirty="0">
                <a:solidFill>
                  <a:srgbClr val="052E45"/>
                </a:solidFill>
                <a:ea typeface="Poppins"/>
                <a:cs typeface="Poppins"/>
                <a:sym typeface="Poppins"/>
                <a:hlinkClick r:id="rId4">
                  <a:extLst>
                    <a:ext uri="{A12FA001-AC4F-418D-AE19-62706E023703}">
                      <ahyp:hlinkClr xmlns:ahyp="http://schemas.microsoft.com/office/drawing/2018/hyperlinkcolor" val="tx"/>
                    </a:ext>
                  </a:extLst>
                </a:hlinkClick>
              </a:rPr>
              <a:t>https://www.ecosystem.eco/fr/recherche-point-de-collecte</a:t>
            </a:r>
            <a:r>
              <a:rPr lang="en-US" sz="1450" i="0" u="none" strike="noStrike" cap="none" dirty="0">
                <a:solidFill>
                  <a:srgbClr val="052E45"/>
                </a:solidFill>
                <a:ea typeface="Poppins"/>
                <a:cs typeface="Poppins"/>
                <a:sym typeface="Poppins"/>
              </a:rPr>
              <a:t> </a:t>
            </a:r>
            <a:endParaRPr sz="1450" i="0" u="none" strike="noStrike" cap="none" dirty="0">
              <a:solidFill>
                <a:srgbClr val="052E45"/>
              </a:solidFill>
              <a:ea typeface="Poppins"/>
              <a:cs typeface="Poppins"/>
            </a:endParaRPr>
          </a:p>
          <a:p>
            <a:pPr marL="0" marR="0" lvl="0" indent="269875" algn="l" rtl="0">
              <a:lnSpc>
                <a:spcPct val="115000"/>
              </a:lnSpc>
              <a:spcBef>
                <a:spcPts val="0"/>
              </a:spcBef>
              <a:spcAft>
                <a:spcPts val="1000"/>
              </a:spcAft>
              <a:buClr>
                <a:schemeClr val="dk1"/>
              </a:buClr>
              <a:buSzPct val="91666"/>
              <a:buFont typeface="Arial"/>
              <a:buNone/>
            </a:pPr>
            <a:endParaRPr sz="1200" b="1" i="0" u="none" strike="noStrike" cap="none">
              <a:solidFill>
                <a:srgbClr val="F2F2F2"/>
              </a:solidFill>
              <a:highlight>
                <a:srgbClr val="006D90"/>
              </a:highlight>
              <a:latin typeface="Chau Philomene One"/>
              <a:ea typeface="Chau Philomene One"/>
              <a:cs typeface="Chau Philomene One"/>
            </a:endParaRPr>
          </a:p>
        </p:txBody>
      </p:sp>
      <p:sp>
        <p:nvSpPr>
          <p:cNvPr id="772" name="Google Shape;772;p63">
            <a:extLst>
              <a:ext uri="{FF2B5EF4-FFF2-40B4-BE49-F238E27FC236}">
                <a16:creationId xmlns:a16="http://schemas.microsoft.com/office/drawing/2014/main" id="{23255119-A686-F7DD-9076-A5E669CABDEE}"/>
              </a:ext>
            </a:extLst>
          </p:cNvPr>
          <p:cNvSpPr txBox="1"/>
          <p:nvPr/>
        </p:nvSpPr>
        <p:spPr>
          <a:xfrm>
            <a:off x="502975" y="356700"/>
            <a:ext cx="7299000" cy="10389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Arial"/>
              <a:buNone/>
            </a:pPr>
            <a:r>
              <a:rPr lang="en-US" sz="2200" b="1" i="0" u="none" strike="noStrike" cap="none">
                <a:solidFill>
                  <a:srgbClr val="052E45"/>
                </a:solidFill>
                <a:latin typeface="Poppins"/>
                <a:ea typeface="Poppins"/>
                <a:cs typeface="Poppins"/>
                <a:sym typeface="Poppins"/>
              </a:rPr>
              <a:t>Bonnes pratiques selon l’évaluation de son équipement</a:t>
            </a:r>
            <a:endParaRPr sz="2200" b="1" i="0" u="none" strike="noStrike" cap="none">
              <a:solidFill>
                <a:srgbClr val="052E45"/>
              </a:solidFill>
              <a:latin typeface="Poppins"/>
              <a:ea typeface="Poppins"/>
              <a:cs typeface="Poppins"/>
              <a:sym typeface="Poppins"/>
            </a:endParaRPr>
          </a:p>
        </p:txBody>
      </p:sp>
    </p:spTree>
    <p:extLst>
      <p:ext uri="{BB962C8B-B14F-4D97-AF65-F5344CB8AC3E}">
        <p14:creationId xmlns:p14="http://schemas.microsoft.com/office/powerpoint/2010/main" val="2298830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7" name="Google Shape;827;g337f7921900_5_16"/>
          <p:cNvSpPr txBox="1"/>
          <p:nvPr/>
        </p:nvSpPr>
        <p:spPr>
          <a:xfrm>
            <a:off x="883274" y="1214725"/>
            <a:ext cx="4875900" cy="994200"/>
          </a:xfrm>
          <a:prstGeom prst="rect">
            <a:avLst/>
          </a:prstGeom>
          <a:noFill/>
          <a:ln>
            <a:noFill/>
          </a:ln>
        </p:spPr>
        <p:txBody>
          <a:bodyPr spcFirstLastPara="1" wrap="square" lIns="68575" tIns="34275" rIns="68575" bIns="34275" anchor="ctr" anchorCtr="0">
            <a:normAutofit lnSpcReduction="10000"/>
          </a:bodyPr>
          <a:lstStyle/>
          <a:p>
            <a:pPr marL="0" marR="0" lvl="0" indent="0" algn="l" rtl="0">
              <a:lnSpc>
                <a:spcPct val="90000"/>
              </a:lnSpc>
              <a:spcBef>
                <a:spcPts val="0"/>
              </a:spcBef>
              <a:spcAft>
                <a:spcPts val="0"/>
              </a:spcAft>
              <a:buClr>
                <a:srgbClr val="000000"/>
              </a:buClr>
              <a:buSzPts val="3300"/>
              <a:buFont typeface="Chau Philomene One"/>
              <a:buNone/>
            </a:pPr>
            <a:r>
              <a:rPr lang="en-US" sz="2400" b="1">
                <a:solidFill>
                  <a:srgbClr val="052E45"/>
                </a:solidFill>
                <a:latin typeface="Poppins"/>
                <a:ea typeface="Poppins"/>
                <a:cs typeface="Poppins"/>
                <a:sym typeface="Poppins"/>
              </a:rPr>
              <a:t>N’oubliez pas de remonter votre bilan une fois votre opération terminée ! </a:t>
            </a:r>
            <a:endParaRPr sz="1100" b="1" i="0" u="none" strike="noStrike" cap="none">
              <a:solidFill>
                <a:srgbClr val="052E45"/>
              </a:solidFill>
              <a:latin typeface="Poppins"/>
              <a:ea typeface="Poppins"/>
              <a:cs typeface="Poppins"/>
              <a:sym typeface="Poppins"/>
            </a:endParaRPr>
          </a:p>
        </p:txBody>
      </p:sp>
      <p:sp>
        <p:nvSpPr>
          <p:cNvPr id="828" name="Google Shape;828;g337f7921900_5_16"/>
          <p:cNvSpPr txBox="1"/>
          <p:nvPr/>
        </p:nvSpPr>
        <p:spPr>
          <a:xfrm>
            <a:off x="883275" y="2584112"/>
            <a:ext cx="7391511" cy="1019788"/>
          </a:xfrm>
          <a:prstGeom prst="rect">
            <a:avLst/>
          </a:prstGeom>
          <a:noFill/>
          <a:ln>
            <a:noFill/>
          </a:ln>
        </p:spPr>
        <p:txBody>
          <a:bodyPr spcFirstLastPara="1" wrap="square" lIns="68575" tIns="34275" rIns="68575" bIns="34275" anchor="ctr" anchorCtr="0">
            <a:normAutofit/>
          </a:bodyPr>
          <a:lstStyle/>
          <a:p>
            <a:pPr marL="0" lvl="0" indent="0" algn="just" rtl="0">
              <a:spcBef>
                <a:spcPts val="0"/>
              </a:spcBef>
              <a:spcAft>
                <a:spcPts val="0"/>
              </a:spcAft>
              <a:buClr>
                <a:schemeClr val="dk1"/>
              </a:buClr>
              <a:buSzPct val="100000"/>
              <a:buFont typeface="Arial"/>
              <a:buNone/>
            </a:pPr>
            <a:r>
              <a:rPr lang="en-US">
                <a:solidFill>
                  <a:srgbClr val="052E45"/>
                </a:solidFill>
                <a:latin typeface="Poppins"/>
                <a:ea typeface="Poppins"/>
                <a:cs typeface="Poppins"/>
                <a:sym typeface="Poppins"/>
              </a:rPr>
              <a:t>Vous </a:t>
            </a:r>
            <a:r>
              <a:rPr lang="en-US" dirty="0" err="1">
                <a:solidFill>
                  <a:srgbClr val="052E45"/>
                </a:solidFill>
                <a:latin typeface="Poppins"/>
                <a:ea typeface="Poppins"/>
                <a:cs typeface="Poppins"/>
                <a:sym typeface="Poppins"/>
              </a:rPr>
              <a:t>trouverez</a:t>
            </a:r>
            <a:r>
              <a:rPr lang="en-US">
                <a:solidFill>
                  <a:srgbClr val="052E45"/>
                </a:solidFill>
                <a:latin typeface="Poppins"/>
                <a:ea typeface="Poppins"/>
                <a:cs typeface="Poppins"/>
                <a:sym typeface="Poppins"/>
              </a:rPr>
              <a:t> un tableau pour </a:t>
            </a:r>
            <a:r>
              <a:rPr lang="en-US" dirty="0" err="1">
                <a:solidFill>
                  <a:srgbClr val="052E45"/>
                </a:solidFill>
                <a:latin typeface="Poppins"/>
                <a:ea typeface="Poppins"/>
                <a:cs typeface="Poppins"/>
                <a:sym typeface="Poppins"/>
              </a:rPr>
              <a:t>votre</a:t>
            </a:r>
            <a:r>
              <a:rPr lang="en-US">
                <a:solidFill>
                  <a:srgbClr val="052E45"/>
                </a:solidFill>
                <a:latin typeface="Poppins"/>
                <a:ea typeface="Poppins"/>
                <a:cs typeface="Poppins"/>
                <a:sym typeface="Poppins"/>
              </a:rPr>
              <a:t> aider à </a:t>
            </a:r>
            <a:r>
              <a:rPr lang="en-US" dirty="0" err="1">
                <a:solidFill>
                  <a:srgbClr val="052E45"/>
                </a:solidFill>
                <a:latin typeface="Poppins"/>
                <a:ea typeface="Poppins"/>
                <a:cs typeface="Poppins"/>
                <a:sym typeface="Poppins"/>
              </a:rPr>
              <a:t>remonter</a:t>
            </a:r>
            <a:r>
              <a:rPr lang="en-US">
                <a:solidFill>
                  <a:srgbClr val="052E45"/>
                </a:solidFill>
                <a:latin typeface="Poppins"/>
                <a:ea typeface="Poppins"/>
                <a:cs typeface="Poppins"/>
                <a:sym typeface="Poppins"/>
              </a:rPr>
              <a:t> </a:t>
            </a:r>
            <a:r>
              <a:rPr lang="en-US" dirty="0" err="1">
                <a:solidFill>
                  <a:srgbClr val="052E45"/>
                </a:solidFill>
                <a:latin typeface="Poppins"/>
                <a:ea typeface="Poppins"/>
                <a:cs typeface="Poppins"/>
                <a:sym typeface="Poppins"/>
              </a:rPr>
              <a:t>votre</a:t>
            </a:r>
            <a:r>
              <a:rPr lang="en-US">
                <a:solidFill>
                  <a:srgbClr val="052E45"/>
                </a:solidFill>
                <a:latin typeface="Poppins"/>
                <a:ea typeface="Poppins"/>
                <a:cs typeface="Poppins"/>
                <a:sym typeface="Poppins"/>
              </a:rPr>
              <a:t> </a:t>
            </a:r>
            <a:r>
              <a:rPr lang="en-US" dirty="0" err="1">
                <a:solidFill>
                  <a:srgbClr val="052E45"/>
                </a:solidFill>
                <a:latin typeface="Poppins"/>
                <a:ea typeface="Poppins"/>
                <a:cs typeface="Poppins"/>
                <a:sym typeface="Poppins"/>
              </a:rPr>
              <a:t>bilan</a:t>
            </a:r>
            <a:r>
              <a:rPr lang="en-US">
                <a:solidFill>
                  <a:srgbClr val="052E45"/>
                </a:solidFill>
                <a:latin typeface="Poppins"/>
                <a:ea typeface="Poppins"/>
                <a:cs typeface="Poppins"/>
                <a:sym typeface="Poppins"/>
              </a:rPr>
              <a:t> sur le site internet </a:t>
            </a:r>
            <a:r>
              <a:rPr lang="en-US" u="sng" dirty="0">
                <a:solidFill>
                  <a:srgbClr val="E7639B"/>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https://digital-cleanup-day.fr/</a:t>
            </a:r>
            <a:r>
              <a:rPr lang="en-US">
                <a:solidFill>
                  <a:srgbClr val="052E45"/>
                </a:solidFill>
                <a:latin typeface="Poppins"/>
                <a:ea typeface="Poppins"/>
                <a:cs typeface="Poppins"/>
                <a:sym typeface="Poppins"/>
              </a:rPr>
              <a:t> dans &gt; Espace </a:t>
            </a:r>
            <a:r>
              <a:rPr lang="en-US" dirty="0" err="1">
                <a:solidFill>
                  <a:srgbClr val="052E45"/>
                </a:solidFill>
                <a:latin typeface="Poppins"/>
                <a:ea typeface="Poppins"/>
                <a:cs typeface="Poppins"/>
                <a:sym typeface="Poppins"/>
              </a:rPr>
              <a:t>connecté</a:t>
            </a:r>
            <a:r>
              <a:rPr lang="en-US">
                <a:solidFill>
                  <a:srgbClr val="052E45"/>
                </a:solidFill>
                <a:latin typeface="Poppins"/>
                <a:ea typeface="Poppins"/>
                <a:cs typeface="Poppins"/>
                <a:sym typeface="Poppins"/>
              </a:rPr>
              <a:t> &gt; Mes </a:t>
            </a:r>
            <a:r>
              <a:rPr lang="en-US" dirty="0" err="1">
                <a:solidFill>
                  <a:srgbClr val="052E45"/>
                </a:solidFill>
                <a:latin typeface="Poppins"/>
                <a:ea typeface="Poppins"/>
                <a:cs typeface="Poppins"/>
                <a:sym typeface="Poppins"/>
              </a:rPr>
              <a:t>outils</a:t>
            </a:r>
            <a:r>
              <a:rPr lang="en-US">
                <a:solidFill>
                  <a:srgbClr val="052E45"/>
                </a:solidFill>
                <a:latin typeface="Poppins"/>
                <a:ea typeface="Poppins"/>
                <a:cs typeface="Poppins"/>
                <a:sym typeface="Poppins"/>
              </a:rPr>
              <a:t> &gt; Mes </a:t>
            </a:r>
            <a:r>
              <a:rPr lang="en-US" dirty="0" err="1">
                <a:solidFill>
                  <a:srgbClr val="052E45"/>
                </a:solidFill>
                <a:latin typeface="Poppins"/>
                <a:ea typeface="Poppins"/>
                <a:cs typeface="Poppins"/>
                <a:sym typeface="Poppins"/>
              </a:rPr>
              <a:t>outils</a:t>
            </a:r>
            <a:r>
              <a:rPr lang="en-US">
                <a:solidFill>
                  <a:srgbClr val="052E45"/>
                </a:solidFill>
                <a:latin typeface="Poppins"/>
                <a:ea typeface="Poppins"/>
                <a:cs typeface="Poppins"/>
                <a:sym typeface="Poppins"/>
              </a:rPr>
              <a:t> pour </a:t>
            </a:r>
            <a:r>
              <a:rPr lang="en-US" dirty="0" err="1">
                <a:solidFill>
                  <a:srgbClr val="052E45"/>
                </a:solidFill>
                <a:latin typeface="Poppins"/>
                <a:ea typeface="Poppins"/>
                <a:cs typeface="Poppins"/>
                <a:sym typeface="Poppins"/>
              </a:rPr>
              <a:t>remonter</a:t>
            </a:r>
            <a:r>
              <a:rPr lang="en-US">
                <a:solidFill>
                  <a:srgbClr val="052E45"/>
                </a:solidFill>
                <a:latin typeface="Poppins"/>
                <a:ea typeface="Poppins"/>
                <a:cs typeface="Poppins"/>
                <a:sym typeface="Poppins"/>
              </a:rPr>
              <a:t> les données</a:t>
            </a:r>
            <a:r>
              <a:rPr lang="en-US" dirty="0">
                <a:solidFill>
                  <a:srgbClr val="052E45"/>
                </a:solidFill>
                <a:latin typeface="Poppins"/>
                <a:ea typeface="Poppins"/>
                <a:cs typeface="Poppins"/>
                <a:sym typeface="Poppins"/>
              </a:rPr>
              <a:t>.</a:t>
            </a:r>
            <a:endParaRPr>
              <a:solidFill>
                <a:srgbClr val="052E45"/>
              </a:solidFill>
              <a:latin typeface="Poppins"/>
              <a:ea typeface="Poppins"/>
              <a:cs typeface="Poppins"/>
              <a:sym typeface="Poppins"/>
            </a:endParaRPr>
          </a:p>
          <a:p>
            <a:pPr marL="0" marR="0" lvl="0" indent="0" algn="l" rtl="0">
              <a:lnSpc>
                <a:spcPct val="90000"/>
              </a:lnSpc>
              <a:spcBef>
                <a:spcPts val="0"/>
              </a:spcBef>
              <a:spcAft>
                <a:spcPts val="0"/>
              </a:spcAft>
              <a:buClr>
                <a:srgbClr val="000000"/>
              </a:buClr>
              <a:buSzPct val="137500"/>
              <a:buFont typeface="Chau Philomene One"/>
              <a:buNone/>
            </a:pPr>
            <a:endParaRPr sz="2400" b="1">
              <a:solidFill>
                <a:srgbClr val="052E45"/>
              </a:solidFill>
              <a:latin typeface="Poppins"/>
              <a:ea typeface="Poppins"/>
              <a:cs typeface="Poppins"/>
              <a:sym typeface="Poppin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75">
          <a:extLst>
            <a:ext uri="{FF2B5EF4-FFF2-40B4-BE49-F238E27FC236}">
              <a16:creationId xmlns:a16="http://schemas.microsoft.com/office/drawing/2014/main" id="{7CED7E77-365B-1128-2773-CA026401F6AD}"/>
            </a:ext>
          </a:extLst>
        </p:cNvPr>
        <p:cNvGrpSpPr/>
        <p:nvPr/>
      </p:nvGrpSpPr>
      <p:grpSpPr>
        <a:xfrm>
          <a:off x="0" y="0"/>
          <a:ext cx="0" cy="0"/>
          <a:chOff x="0" y="0"/>
          <a:chExt cx="0" cy="0"/>
        </a:xfrm>
      </p:grpSpPr>
      <p:sp>
        <p:nvSpPr>
          <p:cNvPr id="676" name="Google Shape;676;p50">
            <a:extLst>
              <a:ext uri="{FF2B5EF4-FFF2-40B4-BE49-F238E27FC236}">
                <a16:creationId xmlns:a16="http://schemas.microsoft.com/office/drawing/2014/main" id="{3500782B-67A6-5728-696F-3026073D401F}"/>
              </a:ext>
            </a:extLst>
          </p:cNvPr>
          <p:cNvSpPr/>
          <p:nvPr/>
        </p:nvSpPr>
        <p:spPr>
          <a:xfrm>
            <a:off x="685800" y="762000"/>
            <a:ext cx="7802100" cy="4134600"/>
          </a:xfrm>
          <a:prstGeom prst="rect">
            <a:avLst/>
          </a:prstGeom>
          <a:noFill/>
          <a:ln>
            <a:noFill/>
          </a:ln>
        </p:spPr>
        <p:txBody>
          <a:bodyPr spcFirstLastPara="1" wrap="square" lIns="68400" tIns="34200" rIns="68400" bIns="342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E7639B"/>
                </a:solidFill>
                <a:latin typeface="Poppins"/>
                <a:ea typeface="Poppins"/>
                <a:cs typeface="Poppins"/>
                <a:sym typeface="Poppins"/>
              </a:rPr>
              <a:t>Bravo à vous pour </a:t>
            </a:r>
            <a:r>
              <a:rPr lang="en-US" sz="3000" b="1" i="0" u="none" strike="noStrike" cap="none" dirty="0" err="1">
                <a:solidFill>
                  <a:srgbClr val="E7639B"/>
                </a:solidFill>
                <a:latin typeface="Poppins"/>
                <a:ea typeface="Poppins"/>
                <a:cs typeface="Poppins"/>
                <a:sym typeface="Poppins"/>
              </a:rPr>
              <a:t>ce</a:t>
            </a:r>
            <a:r>
              <a:rPr lang="en-US" sz="3000" b="1" i="0" u="none" strike="noStrike" cap="none" dirty="0">
                <a:solidFill>
                  <a:srgbClr val="E7639B"/>
                </a:solidFill>
                <a:latin typeface="Poppins"/>
                <a:ea typeface="Poppins"/>
                <a:cs typeface="Poppins"/>
                <a:sym typeface="Poppins"/>
              </a:rPr>
              <a:t> </a:t>
            </a:r>
            <a:r>
              <a:rPr lang="en-US" sz="3000" b="1" i="0" u="none" strike="noStrike" cap="none" dirty="0" err="1">
                <a:solidFill>
                  <a:srgbClr val="E7639B"/>
                </a:solidFill>
                <a:latin typeface="Poppins"/>
                <a:ea typeface="Poppins"/>
                <a:cs typeface="Poppins"/>
                <a:sym typeface="Poppins"/>
              </a:rPr>
              <a:t>nettoyage</a:t>
            </a:r>
            <a:r>
              <a:rPr lang="en-US" sz="3000" b="1" i="0" u="none" strike="noStrike" cap="none" dirty="0">
                <a:solidFill>
                  <a:srgbClr val="E7639B"/>
                </a:solidFill>
                <a:latin typeface="Poppins"/>
                <a:ea typeface="Poppins"/>
                <a:cs typeface="Poppins"/>
                <a:sym typeface="Poppins"/>
              </a:rPr>
              <a:t> !</a:t>
            </a:r>
            <a:endParaRPr sz="3000" b="1" i="0" u="none" strike="noStrike" cap="none" dirty="0">
              <a:solidFill>
                <a:srgbClr val="E7639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300"/>
              <a:buFont typeface="Arial"/>
              <a:buNone/>
            </a:pPr>
            <a:endParaRPr sz="2200" b="1" i="0" u="none" strike="noStrike" cap="none">
              <a:solidFill>
                <a:srgbClr val="F2F2F2"/>
              </a:solidFill>
              <a:latin typeface="Poppins"/>
              <a:ea typeface="Poppins"/>
              <a:cs typeface="Poppins"/>
              <a:sym typeface="Poppins"/>
            </a:endParaRPr>
          </a:p>
          <a:p>
            <a:pPr marL="0" marR="0" lvl="0" indent="0" algn="l" rtl="0">
              <a:lnSpc>
                <a:spcPct val="100000"/>
              </a:lnSpc>
              <a:spcBef>
                <a:spcPts val="0"/>
              </a:spcBef>
              <a:spcAft>
                <a:spcPts val="0"/>
              </a:spcAft>
              <a:buNone/>
            </a:pPr>
            <a:br>
              <a:rPr lang="en-US" sz="2200" b="1" dirty="0">
                <a:latin typeface="Poppins"/>
                <a:ea typeface="Poppins"/>
                <a:cs typeface="Poppins"/>
              </a:rPr>
            </a:br>
            <a:r>
              <a:rPr lang="en-US" sz="1600" b="1" i="0" u="none" strike="noStrike" cap="none" err="1">
                <a:solidFill>
                  <a:srgbClr val="052E45"/>
                </a:solidFill>
                <a:ea typeface="Poppins"/>
                <a:cs typeface="Poppins"/>
                <a:sym typeface="Poppins"/>
              </a:rPr>
              <a:t>Communiquez</a:t>
            </a:r>
            <a:r>
              <a:rPr lang="en-US" sz="1600" b="1" i="0" u="none" strike="noStrike" cap="none" dirty="0">
                <a:solidFill>
                  <a:srgbClr val="052E45"/>
                </a:solidFill>
                <a:ea typeface="Poppins"/>
                <a:cs typeface="Poppins"/>
                <a:sym typeface="Poppins"/>
              </a:rPr>
              <a:t> </a:t>
            </a:r>
            <a:r>
              <a:rPr lang="en-US" sz="1600" b="1" i="0" u="none" strike="noStrike" cap="none" err="1">
                <a:solidFill>
                  <a:srgbClr val="052E45"/>
                </a:solidFill>
                <a:ea typeface="Poppins"/>
                <a:cs typeface="Poppins"/>
                <a:sym typeface="Poppins"/>
              </a:rPr>
              <a:t>votre</a:t>
            </a:r>
            <a:r>
              <a:rPr lang="en-US" sz="1600" b="1" i="0" u="none" strike="noStrike" cap="none" dirty="0">
                <a:solidFill>
                  <a:srgbClr val="052E45"/>
                </a:solidFill>
                <a:ea typeface="Poppins"/>
                <a:cs typeface="Poppins"/>
                <a:sym typeface="Poppins"/>
              </a:rPr>
              <a:t> </a:t>
            </a:r>
            <a:r>
              <a:rPr lang="en-US" sz="1600" b="1" i="0" u="none" strike="noStrike" cap="none" err="1">
                <a:solidFill>
                  <a:srgbClr val="052E45"/>
                </a:solidFill>
                <a:ea typeface="Poppins"/>
                <a:cs typeface="Poppins"/>
                <a:sym typeface="Poppins"/>
              </a:rPr>
              <a:t>bilan</a:t>
            </a:r>
            <a:r>
              <a:rPr lang="en-US" sz="1600" b="1" i="0" u="none" strike="noStrike" cap="none" dirty="0">
                <a:solidFill>
                  <a:srgbClr val="052E45"/>
                </a:solidFill>
                <a:ea typeface="Poppins"/>
                <a:cs typeface="Poppins"/>
                <a:sym typeface="Poppins"/>
              </a:rPr>
              <a:t> sur </a:t>
            </a:r>
            <a:r>
              <a:rPr lang="en-US" sz="1600" b="1" i="0" u="none" strike="noStrike" cap="none" err="1">
                <a:solidFill>
                  <a:srgbClr val="052E45"/>
                </a:solidFill>
                <a:ea typeface="Poppins"/>
                <a:cs typeface="Poppins"/>
                <a:sym typeface="Poppins"/>
              </a:rPr>
              <a:t>vos</a:t>
            </a:r>
            <a:r>
              <a:rPr lang="en-US" sz="1600" b="1" i="0" u="none" strike="noStrike" cap="none" dirty="0">
                <a:solidFill>
                  <a:srgbClr val="052E45"/>
                </a:solidFill>
                <a:ea typeface="Poppins"/>
                <a:cs typeface="Poppins"/>
                <a:sym typeface="Poppins"/>
              </a:rPr>
              <a:t> réseaux </a:t>
            </a:r>
            <a:r>
              <a:rPr lang="en-US" sz="1600" b="1" i="0" u="none" strike="noStrike" cap="none" err="1">
                <a:solidFill>
                  <a:srgbClr val="052E45"/>
                </a:solidFill>
                <a:ea typeface="Poppins"/>
                <a:cs typeface="Poppins"/>
                <a:sym typeface="Poppins"/>
              </a:rPr>
              <a:t>sociaux</a:t>
            </a:r>
            <a:r>
              <a:rPr lang="en-US" sz="1600" b="1" i="0" u="none" strike="noStrike" cap="none" dirty="0">
                <a:solidFill>
                  <a:srgbClr val="052E45"/>
                </a:solidFill>
                <a:ea typeface="Poppins"/>
                <a:cs typeface="Poppins"/>
                <a:sym typeface="Poppins"/>
              </a:rPr>
              <a:t> (</a:t>
            </a:r>
            <a:r>
              <a:rPr lang="en-US" sz="1600" b="1" i="0" u="none" strike="noStrike" cap="none" dirty="0">
                <a:solidFill>
                  <a:srgbClr val="052E45"/>
                </a:solidFill>
                <a:uFill>
                  <a:noFill/>
                </a:uFill>
                <a:ea typeface="Poppins"/>
                <a:cs typeface="Poppins"/>
                <a:sym typeface="Poppins"/>
                <a:hlinkClick r:id="rId3">
                  <a:extLst>
                    <a:ext uri="{A12FA001-AC4F-418D-AE19-62706E023703}">
                      <ahyp:hlinkClr xmlns:ahyp="http://schemas.microsoft.com/office/drawing/2018/hyperlinkcolor" val="tx"/>
                    </a:ext>
                  </a:extLst>
                </a:hlinkClick>
              </a:rPr>
              <a:t>#DigitalCleanupDay</a:t>
            </a:r>
            <a:r>
              <a:rPr lang="en-US" sz="1600" b="1" i="0" u="none" strike="noStrike" cap="none" dirty="0">
                <a:solidFill>
                  <a:srgbClr val="052E45"/>
                </a:solidFill>
                <a:ea typeface="Poppins"/>
                <a:cs typeface="Poppins"/>
                <a:sym typeface="Poppins"/>
              </a:rPr>
              <a:t> ) </a:t>
            </a:r>
            <a:endParaRPr sz="1600" b="1" i="0" u="none" strike="noStrike" cap="none">
              <a:solidFill>
                <a:srgbClr val="052E45"/>
              </a:solidFill>
              <a:ea typeface="Poppins"/>
              <a:cs typeface="Poppins"/>
            </a:endParaRPr>
          </a:p>
          <a:p>
            <a:pPr marL="0" marR="0" lvl="0" indent="0" algn="l" rtl="0">
              <a:lnSpc>
                <a:spcPct val="100000"/>
              </a:lnSpc>
              <a:spcBef>
                <a:spcPts val="0"/>
              </a:spcBef>
              <a:spcAft>
                <a:spcPts val="0"/>
              </a:spcAft>
              <a:buClr>
                <a:srgbClr val="000000"/>
              </a:buClr>
              <a:buSzPts val="2300"/>
              <a:buFont typeface="Arial"/>
              <a:buNone/>
            </a:pPr>
            <a:br>
              <a:rPr lang="en-US" sz="1600" dirty="0">
                <a:ea typeface="Poppins"/>
                <a:cs typeface="Poppins"/>
              </a:rPr>
            </a:br>
            <a:r>
              <a:rPr lang="en-US" sz="1600" i="0" u="none" strike="noStrike" cap="none" dirty="0">
                <a:solidFill>
                  <a:srgbClr val="052E45"/>
                </a:solidFill>
                <a:ea typeface="Poppins"/>
                <a:cs typeface="Poppins"/>
                <a:sym typeface="Poppins"/>
              </a:rPr>
              <a:t>Vous </a:t>
            </a:r>
            <a:r>
              <a:rPr lang="en-US" sz="1600" i="0" u="none" strike="noStrike" cap="none" err="1">
                <a:solidFill>
                  <a:srgbClr val="052E45"/>
                </a:solidFill>
                <a:ea typeface="Poppins"/>
                <a:cs typeface="Poppins"/>
                <a:sym typeface="Poppins"/>
              </a:rPr>
              <a:t>souhaitez</a:t>
            </a:r>
            <a:r>
              <a:rPr lang="en-US" sz="1600" i="0" u="none" strike="noStrike" cap="none" dirty="0">
                <a:solidFill>
                  <a:srgbClr val="052E45"/>
                </a:solidFill>
                <a:ea typeface="Poppins"/>
                <a:cs typeface="Poppins"/>
                <a:sym typeface="Poppins"/>
              </a:rPr>
              <a:t> </a:t>
            </a:r>
            <a:r>
              <a:rPr lang="en-US" sz="1600" i="0" u="none" strike="noStrike" cap="none" err="1">
                <a:solidFill>
                  <a:srgbClr val="052E45"/>
                </a:solidFill>
                <a:ea typeface="Poppins"/>
                <a:cs typeface="Poppins"/>
                <a:sym typeface="Poppins"/>
              </a:rPr>
              <a:t>aller</a:t>
            </a:r>
            <a:r>
              <a:rPr lang="en-US" sz="1600" i="0" u="none" strike="noStrike" cap="none" dirty="0">
                <a:solidFill>
                  <a:srgbClr val="052E45"/>
                </a:solidFill>
                <a:ea typeface="Poppins"/>
                <a:cs typeface="Poppins"/>
                <a:sym typeface="Poppins"/>
              </a:rPr>
              <a:t> plus loin </a:t>
            </a:r>
            <a:r>
              <a:rPr lang="en-US" sz="1600" i="0" u="none" strike="noStrike" cap="none" err="1">
                <a:solidFill>
                  <a:srgbClr val="052E45"/>
                </a:solidFill>
                <a:ea typeface="Poppins"/>
                <a:cs typeface="Poppins"/>
                <a:sym typeface="Poppins"/>
              </a:rPr>
              <a:t>ou</a:t>
            </a:r>
            <a:r>
              <a:rPr lang="en-US" sz="1600" i="0" u="none" strike="noStrike" cap="none" dirty="0">
                <a:solidFill>
                  <a:srgbClr val="052E45"/>
                </a:solidFill>
                <a:ea typeface="Poppins"/>
                <a:cs typeface="Poppins"/>
                <a:sym typeface="Poppins"/>
              </a:rPr>
              <a:t> vous former au numérique </a:t>
            </a:r>
            <a:r>
              <a:rPr lang="en-US" sz="1600" i="0" u="none" strike="noStrike" cap="none" err="1">
                <a:solidFill>
                  <a:srgbClr val="052E45"/>
                </a:solidFill>
                <a:ea typeface="Poppins"/>
                <a:cs typeface="Poppins"/>
                <a:sym typeface="Poppins"/>
              </a:rPr>
              <a:t>responsable</a:t>
            </a:r>
            <a:r>
              <a:rPr lang="en-US" sz="1600" i="0" u="none" strike="noStrike" cap="none" dirty="0">
                <a:solidFill>
                  <a:srgbClr val="052E45"/>
                </a:solidFill>
                <a:ea typeface="Poppins"/>
                <a:cs typeface="Poppins"/>
                <a:sym typeface="Poppins"/>
              </a:rPr>
              <a:t> ? </a:t>
            </a:r>
            <a:endParaRPr sz="1600" i="0" u="none" strike="noStrike" cap="none">
              <a:solidFill>
                <a:srgbClr val="052E45"/>
              </a:solidFill>
              <a:ea typeface="Poppins"/>
              <a:cs typeface="Poppins"/>
            </a:endParaRPr>
          </a:p>
          <a:p>
            <a:pPr marL="457200" marR="0" lvl="0" indent="-317500" algn="l" rtl="0">
              <a:lnSpc>
                <a:spcPct val="100000"/>
              </a:lnSpc>
              <a:spcBef>
                <a:spcPts val="0"/>
              </a:spcBef>
              <a:spcAft>
                <a:spcPts val="0"/>
              </a:spcAft>
              <a:buClr>
                <a:srgbClr val="052E45"/>
              </a:buClr>
              <a:buSzPts val="1400"/>
              <a:buFont typeface="Poppins"/>
              <a:buChar char="-"/>
            </a:pPr>
            <a:r>
              <a:rPr lang="en-US" sz="1600" dirty="0">
                <a:solidFill>
                  <a:srgbClr val="052E45"/>
                </a:solidFill>
                <a:ea typeface="Poppins"/>
                <a:cs typeface="Poppins"/>
                <a:sym typeface="Poppins"/>
              </a:rPr>
              <a:t>Suivez</a:t>
            </a:r>
            <a:r>
              <a:rPr lang="en-US" sz="1600" i="0" u="none" strike="noStrike" cap="none" dirty="0">
                <a:solidFill>
                  <a:srgbClr val="052E45"/>
                </a:solidFill>
                <a:ea typeface="Poppins"/>
                <a:cs typeface="Poppins"/>
                <a:sym typeface="Poppins"/>
              </a:rPr>
              <a:t> </a:t>
            </a:r>
            <a:r>
              <a:rPr lang="en-US" sz="1600" dirty="0">
                <a:solidFill>
                  <a:srgbClr val="052E45"/>
                </a:solidFill>
                <a:ea typeface="Poppins"/>
                <a:cs typeface="Poppins"/>
                <a:sym typeface="Poppins"/>
              </a:rPr>
              <a:t>le </a:t>
            </a:r>
            <a:r>
              <a:rPr lang="en-US" sz="1600" i="0" u="none" strike="noStrike" cap="none" dirty="0">
                <a:solidFill>
                  <a:srgbClr val="052E45"/>
                </a:solidFill>
                <a:ea typeface="Poppins"/>
                <a:cs typeface="Poppins"/>
                <a:sym typeface="Poppins"/>
              </a:rPr>
              <a:t>MOOC </a:t>
            </a:r>
            <a:r>
              <a:rPr lang="en-US" sz="1600" i="0" u="none" strike="noStrike" cap="none" err="1">
                <a:solidFill>
                  <a:srgbClr val="052E45"/>
                </a:solidFill>
                <a:ea typeface="Poppins"/>
                <a:cs typeface="Poppins"/>
                <a:sym typeface="Poppins"/>
              </a:rPr>
              <a:t>proposé</a:t>
            </a:r>
            <a:r>
              <a:rPr lang="en-US" sz="1600" i="0" u="none" strike="noStrike" cap="none" dirty="0">
                <a:solidFill>
                  <a:srgbClr val="052E45"/>
                </a:solidFill>
                <a:ea typeface="Poppins"/>
                <a:cs typeface="Poppins"/>
                <a:sym typeface="Poppins"/>
              </a:rPr>
              <a:t> par </a:t>
            </a:r>
            <a:r>
              <a:rPr lang="en-US" sz="1600" i="0" u="none" strike="noStrike" cap="none" err="1">
                <a:solidFill>
                  <a:srgbClr val="052E45"/>
                </a:solidFill>
                <a:ea typeface="Poppins"/>
                <a:cs typeface="Poppins"/>
                <a:sym typeface="Poppins"/>
              </a:rPr>
              <a:t>l’INR</a:t>
            </a:r>
            <a:r>
              <a:rPr lang="en-US" sz="1600" i="0" u="none" strike="noStrike" cap="none" dirty="0">
                <a:solidFill>
                  <a:srgbClr val="052E45"/>
                </a:solidFill>
                <a:ea typeface="Poppins"/>
                <a:cs typeface="Poppins"/>
                <a:sym typeface="Poppins"/>
              </a:rPr>
              <a:t> </a:t>
            </a:r>
            <a:br>
              <a:rPr lang="en-US" sz="1600" i="0" u="none" strike="noStrike" cap="none" dirty="0">
                <a:ea typeface="Poppins"/>
                <a:cs typeface="Poppins"/>
              </a:rPr>
            </a:br>
            <a:r>
              <a:rPr lang="en-US" sz="1600" u="none" strike="noStrike" cap="none" dirty="0">
                <a:solidFill>
                  <a:srgbClr val="052E45"/>
                </a:solidFill>
                <a:ea typeface="Poppins"/>
                <a:cs typeface="Poppins"/>
                <a:sym typeface="Poppins"/>
              </a:rPr>
              <a:t>(accessible via : </a:t>
            </a:r>
            <a:r>
              <a:rPr lang="en-US" sz="1600" u="sng" strike="noStrike" cap="none" dirty="0">
                <a:solidFill>
                  <a:srgbClr val="E7639B"/>
                </a:solidFill>
                <a:ea typeface="Poppins"/>
                <a:cs typeface="Poppins"/>
                <a:sym typeface="Poppins"/>
                <a:hlinkClick r:id="rId4">
                  <a:extLst>
                    <a:ext uri="{A12FA001-AC4F-418D-AE19-62706E023703}">
                      <ahyp:hlinkClr xmlns:ahyp="http://schemas.microsoft.com/office/drawing/2018/hyperlinkcolor" val="tx"/>
                    </a:ext>
                  </a:extLst>
                </a:hlinkClick>
              </a:rPr>
              <a:t>https://digital-cleanup-day.fr/se-former/</a:t>
            </a:r>
            <a:r>
              <a:rPr lang="en-US" sz="1600" u="none" strike="noStrike" cap="none" dirty="0">
                <a:solidFill>
                  <a:srgbClr val="052E45"/>
                </a:solidFill>
                <a:ea typeface="Poppins"/>
                <a:cs typeface="Poppins"/>
                <a:sym typeface="Poppins"/>
              </a:rPr>
              <a:t>)</a:t>
            </a:r>
            <a:endParaRPr sz="1600">
              <a:solidFill>
                <a:srgbClr val="052E45"/>
              </a:solidFill>
              <a:ea typeface="Poppins"/>
              <a:cs typeface="Poppins"/>
            </a:endParaRPr>
          </a:p>
          <a:p>
            <a:pPr marL="457200" marR="0" lvl="0" indent="-317500" algn="l" rtl="0">
              <a:lnSpc>
                <a:spcPct val="100000"/>
              </a:lnSpc>
              <a:spcBef>
                <a:spcPts val="0"/>
              </a:spcBef>
              <a:spcAft>
                <a:spcPts val="0"/>
              </a:spcAft>
              <a:buClr>
                <a:srgbClr val="052E45"/>
              </a:buClr>
              <a:buSzPts val="1400"/>
              <a:buFont typeface="Poppins"/>
              <a:buChar char="-"/>
            </a:pPr>
            <a:r>
              <a:rPr lang="en-US" sz="1600" u="none" strike="noStrike" cap="none" err="1">
                <a:solidFill>
                  <a:srgbClr val="052E45"/>
                </a:solidFill>
                <a:ea typeface="Poppins"/>
                <a:cs typeface="Poppins"/>
                <a:sym typeface="Poppins"/>
              </a:rPr>
              <a:t>Donne</a:t>
            </a:r>
            <a:r>
              <a:rPr lang="en-US" sz="1600" err="1">
                <a:solidFill>
                  <a:srgbClr val="052E45"/>
                </a:solidFill>
                <a:ea typeface="Poppins"/>
                <a:cs typeface="Poppins"/>
                <a:sym typeface="Poppins"/>
              </a:rPr>
              <a:t>z</a:t>
            </a:r>
            <a:r>
              <a:rPr lang="en-US" sz="1600" u="none" strike="noStrike" cap="none" dirty="0">
                <a:solidFill>
                  <a:srgbClr val="052E45"/>
                </a:solidFill>
                <a:ea typeface="Poppins"/>
                <a:cs typeface="Poppins"/>
                <a:sym typeface="Poppins"/>
              </a:rPr>
              <a:t> </a:t>
            </a:r>
            <a:r>
              <a:rPr lang="en-US" sz="1600" u="none" strike="noStrike" cap="none" err="1">
                <a:solidFill>
                  <a:srgbClr val="052E45"/>
                </a:solidFill>
                <a:ea typeface="Poppins"/>
                <a:cs typeface="Poppins"/>
                <a:sym typeface="Poppins"/>
              </a:rPr>
              <a:t>votre</a:t>
            </a:r>
            <a:r>
              <a:rPr lang="en-US" sz="1600" u="none" strike="noStrike" cap="none" dirty="0">
                <a:solidFill>
                  <a:srgbClr val="052E45"/>
                </a:solidFill>
                <a:ea typeface="Poppins"/>
                <a:cs typeface="Poppins"/>
                <a:sym typeface="Poppins"/>
              </a:rPr>
              <a:t> </a:t>
            </a:r>
            <a:r>
              <a:rPr lang="en-US" sz="1600" u="none" strike="noStrike" cap="none" err="1">
                <a:solidFill>
                  <a:srgbClr val="052E45"/>
                </a:solidFill>
                <a:ea typeface="Poppins"/>
                <a:cs typeface="Poppins"/>
                <a:sym typeface="Poppins"/>
              </a:rPr>
              <a:t>témoignage</a:t>
            </a:r>
            <a:r>
              <a:rPr lang="en-US" sz="1600" u="none" strike="noStrike" cap="none" dirty="0">
                <a:solidFill>
                  <a:srgbClr val="052E45"/>
                </a:solidFill>
                <a:ea typeface="Poppins"/>
                <a:cs typeface="Poppins"/>
                <a:sym typeface="Poppins"/>
              </a:rPr>
              <a:t> sur </a:t>
            </a:r>
            <a:r>
              <a:rPr lang="en-US" sz="1600" u="sng" strike="noStrike" cap="none" dirty="0">
                <a:solidFill>
                  <a:srgbClr val="E7639B"/>
                </a:solidFill>
                <a:ea typeface="Poppins"/>
                <a:cs typeface="Poppins"/>
                <a:sym typeface="Poppins"/>
                <a:hlinkClick r:id="rId5">
                  <a:extLst>
                    <a:ext uri="{A12FA001-AC4F-418D-AE19-62706E023703}">
                      <ahyp:hlinkClr xmlns:ahyp="http://schemas.microsoft.com/office/drawing/2018/hyperlinkcolor" val="tx"/>
                    </a:ext>
                  </a:extLst>
                </a:hlinkClick>
              </a:rPr>
              <a:t>contact@digital-cleanup-day.fr</a:t>
            </a:r>
            <a:r>
              <a:rPr lang="en-US" sz="1600" u="none" strike="noStrike" cap="none" dirty="0">
                <a:solidFill>
                  <a:srgbClr val="052E45"/>
                </a:solidFill>
                <a:ea typeface="Poppins"/>
                <a:cs typeface="Poppins"/>
                <a:sym typeface="Poppins"/>
              </a:rPr>
              <a:t> </a:t>
            </a:r>
            <a:endParaRPr sz="1600">
              <a:solidFill>
                <a:srgbClr val="052E45"/>
              </a:solidFill>
              <a:ea typeface="Poppins"/>
              <a:cs typeface="Poppins"/>
            </a:endParaRPr>
          </a:p>
          <a:p>
            <a:pPr marL="457200" marR="0" lvl="0" indent="-317500" algn="l" rtl="0">
              <a:lnSpc>
                <a:spcPct val="100000"/>
              </a:lnSpc>
              <a:spcBef>
                <a:spcPts val="0"/>
              </a:spcBef>
              <a:spcAft>
                <a:spcPts val="0"/>
              </a:spcAft>
              <a:buClr>
                <a:srgbClr val="052E45"/>
              </a:buClr>
              <a:buSzPts val="1400"/>
              <a:buFont typeface="Poppins"/>
              <a:buChar char="-"/>
            </a:pPr>
            <a:r>
              <a:rPr lang="en-US" sz="1600" u="none" strike="noStrike" cap="none" dirty="0" err="1">
                <a:solidFill>
                  <a:srgbClr val="052E45"/>
                </a:solidFill>
                <a:ea typeface="Poppins"/>
                <a:cs typeface="Poppins"/>
                <a:sym typeface="Poppins"/>
              </a:rPr>
              <a:t>Devenez</a:t>
            </a:r>
            <a:r>
              <a:rPr lang="en-US" sz="1600" u="none" strike="noStrike" cap="none" dirty="0">
                <a:solidFill>
                  <a:srgbClr val="052E45"/>
                </a:solidFill>
                <a:ea typeface="Poppins"/>
                <a:cs typeface="Poppins"/>
                <a:sym typeface="Poppins"/>
              </a:rPr>
              <a:t> </a:t>
            </a:r>
            <a:r>
              <a:rPr lang="en-US" sz="1600" u="none" strike="noStrike" cap="none" dirty="0" err="1">
                <a:solidFill>
                  <a:srgbClr val="052E45"/>
                </a:solidFill>
                <a:ea typeface="Poppins"/>
                <a:cs typeface="Poppins"/>
                <a:sym typeface="Poppins"/>
              </a:rPr>
              <a:t>ambassadeur</a:t>
            </a:r>
            <a:r>
              <a:rPr lang="en-US" sz="1600" u="none" strike="noStrike" cap="none" dirty="0">
                <a:solidFill>
                  <a:srgbClr val="052E45"/>
                </a:solidFill>
                <a:ea typeface="Poppins"/>
                <a:cs typeface="Poppins"/>
                <a:sym typeface="Poppins"/>
              </a:rPr>
              <a:t> (</a:t>
            </a:r>
            <a:r>
              <a:rPr lang="en-US" sz="1600" u="sng" strike="noStrike" cap="none" dirty="0">
                <a:solidFill>
                  <a:srgbClr val="E7639B"/>
                </a:solidFill>
                <a:ea typeface="Poppins"/>
                <a:cs typeface="Poppins"/>
                <a:sym typeface="Poppins"/>
                <a:hlinkClick r:id="rId6">
                  <a:extLst>
                    <a:ext uri="{A12FA001-AC4F-418D-AE19-62706E023703}">
                      <ahyp:hlinkClr xmlns:ahyp="http://schemas.microsoft.com/office/drawing/2018/hyperlinkcolor" val="tx"/>
                    </a:ext>
                  </a:extLst>
                </a:hlinkClick>
              </a:rPr>
              <a:t>https://digital-cleanup-day.fr/mengager-plus/</a:t>
            </a:r>
            <a:r>
              <a:rPr lang="en-US" sz="1600" u="none" strike="noStrike" cap="none" dirty="0">
                <a:solidFill>
                  <a:srgbClr val="052E45"/>
                </a:solidFill>
                <a:ea typeface="Poppins"/>
                <a:cs typeface="Poppins"/>
                <a:sym typeface="Poppins"/>
              </a:rPr>
              <a:t>)</a:t>
            </a:r>
            <a:endParaRPr sz="1600" u="none" strike="noStrike" cap="none" dirty="0">
              <a:solidFill>
                <a:srgbClr val="052E45"/>
              </a:solidFill>
              <a:ea typeface="Poppins"/>
              <a:cs typeface="Poppins"/>
              <a:sym typeface="Poppin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3E8DDC"/>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6D90"/>
              </a:solidFill>
              <a:latin typeface="Poppins"/>
              <a:ea typeface="Poppins"/>
              <a:cs typeface="Poppins"/>
              <a:sym typeface="Poppins"/>
            </a:endParaRPr>
          </a:p>
        </p:txBody>
      </p:sp>
    </p:spTree>
    <p:extLst>
      <p:ext uri="{BB962C8B-B14F-4D97-AF65-F5344CB8AC3E}">
        <p14:creationId xmlns:p14="http://schemas.microsoft.com/office/powerpoint/2010/main" val="975775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8" name="Google Shape;858;p74"/>
          <p:cNvSpPr txBox="1"/>
          <p:nvPr/>
        </p:nvSpPr>
        <p:spPr>
          <a:xfrm>
            <a:off x="1006650" y="535950"/>
            <a:ext cx="5156700" cy="61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770"/>
              <a:buNone/>
            </a:pPr>
            <a:r>
              <a:rPr lang="en-US" sz="2400" b="1">
                <a:solidFill>
                  <a:srgbClr val="052E45"/>
                </a:solidFill>
                <a:latin typeface="Poppins"/>
                <a:ea typeface="Poppins"/>
                <a:cs typeface="Poppins"/>
                <a:sym typeface="Poppins"/>
              </a:rPr>
              <a:t>Digital Cleanup Recyclage</a:t>
            </a:r>
            <a:endParaRPr sz="2400" b="1">
              <a:solidFill>
                <a:srgbClr val="052E45"/>
              </a:solidFill>
              <a:latin typeface="Poppins"/>
              <a:ea typeface="Poppins"/>
              <a:cs typeface="Poppins"/>
              <a:sym typeface="Poppins"/>
            </a:endParaRPr>
          </a:p>
        </p:txBody>
      </p:sp>
      <p:pic>
        <p:nvPicPr>
          <p:cNvPr id="859" name="Google Shape;859;p74"/>
          <p:cNvPicPr preferRelativeResize="0"/>
          <p:nvPr/>
        </p:nvPicPr>
        <p:blipFill rotWithShape="1">
          <a:blip r:embed="rId3" cstate="email">
            <a:alphaModFix/>
            <a:extLst>
              <a:ext uri="{28A0092B-C50C-407E-A947-70E740481C1C}">
                <a14:useLocalDpi xmlns:a14="http://schemas.microsoft.com/office/drawing/2010/main"/>
              </a:ext>
            </a:extLst>
          </a:blip>
          <a:srcRect l="-7204"/>
          <a:stretch/>
        </p:blipFill>
        <p:spPr>
          <a:xfrm>
            <a:off x="-107228" y="199637"/>
            <a:ext cx="1134000" cy="1134025"/>
          </a:xfrm>
          <a:prstGeom prst="rect">
            <a:avLst/>
          </a:prstGeom>
          <a:noFill/>
          <a:ln>
            <a:noFill/>
          </a:ln>
        </p:spPr>
      </p:pic>
      <p:pic>
        <p:nvPicPr>
          <p:cNvPr id="2" name="Image 1" descr="Une image contenant texte, capture d’écran, Police, graphisme&#10;&#10;Le contenu généré par l’IA peut être incorrect.">
            <a:extLst>
              <a:ext uri="{FF2B5EF4-FFF2-40B4-BE49-F238E27FC236}">
                <a16:creationId xmlns:a16="http://schemas.microsoft.com/office/drawing/2014/main" id="{CB3CFCD0-CE59-5C80-6C8B-FEB592608F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7800" y="1334851"/>
            <a:ext cx="6248400" cy="3267075"/>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75"/>
          <p:cNvSpPr txBox="1"/>
          <p:nvPr/>
        </p:nvSpPr>
        <p:spPr>
          <a:xfrm>
            <a:off x="364100" y="2920725"/>
            <a:ext cx="2472000" cy="492412"/>
          </a:xfrm>
          <a:prstGeom prst="rect">
            <a:avLst/>
          </a:prstGeom>
          <a:noFill/>
          <a:ln>
            <a:noFill/>
          </a:ln>
        </p:spPr>
        <p:txBody>
          <a:bodyPr spcFirstLastPara="1" wrap="square" lIns="91425" tIns="91425" rIns="91425" bIns="91425" anchor="t" anchorCtr="0">
            <a:spAutoFit/>
          </a:bodyPr>
          <a:lstStyle/>
          <a:p>
            <a:pPr algn="ctr">
              <a:buSzPts val="2700"/>
            </a:pPr>
            <a:r>
              <a:rPr lang="en-US" sz="2000" b="1" dirty="0">
                <a:solidFill>
                  <a:srgbClr val="E7639B"/>
                </a:solidFill>
                <a:latin typeface="Poppins"/>
                <a:ea typeface="Poppins"/>
                <a:cs typeface="Poppins"/>
                <a:sym typeface="Poppins"/>
              </a:rPr>
              <a:t>Jonathan CROS</a:t>
            </a:r>
            <a:endParaRPr lang="fr-FR" sz="2000" b="1" i="0" u="none" strike="noStrike" cap="none">
              <a:solidFill>
                <a:srgbClr val="E7639B"/>
              </a:solidFill>
              <a:latin typeface="Poppins"/>
              <a:ea typeface="Poppins"/>
              <a:cs typeface="Poppins"/>
            </a:endParaRPr>
          </a:p>
        </p:txBody>
      </p:sp>
      <p:pic>
        <p:nvPicPr>
          <p:cNvPr id="866" name="Google Shape;866;p75"/>
          <p:cNvPicPr preferRelativeResize="0"/>
          <p:nvPr/>
        </p:nvPicPr>
        <p:blipFill>
          <a:blip r:embed="rId3">
            <a:alphaModFix/>
          </a:blip>
          <a:stretch>
            <a:fillRect/>
          </a:stretch>
        </p:blipFill>
        <p:spPr>
          <a:xfrm>
            <a:off x="887613" y="3452475"/>
            <a:ext cx="1424986" cy="613800"/>
          </a:xfrm>
          <a:prstGeom prst="rect">
            <a:avLst/>
          </a:prstGeom>
          <a:noFill/>
          <a:ln>
            <a:noFill/>
          </a:ln>
        </p:spPr>
      </p:pic>
      <p:sp>
        <p:nvSpPr>
          <p:cNvPr id="867" name="Google Shape;867;p75"/>
          <p:cNvSpPr txBox="1"/>
          <p:nvPr/>
        </p:nvSpPr>
        <p:spPr>
          <a:xfrm>
            <a:off x="2991845" y="1050556"/>
            <a:ext cx="5602200" cy="3582489"/>
          </a:xfrm>
          <a:prstGeom prst="rect">
            <a:avLst/>
          </a:prstGeom>
          <a:noFill/>
          <a:ln>
            <a:noFill/>
          </a:ln>
        </p:spPr>
        <p:txBody>
          <a:bodyPr spcFirstLastPara="1" wrap="square" lIns="91425" tIns="91425" rIns="91425" bIns="91425" anchor="t" anchorCtr="0">
            <a:spAutoFit/>
          </a:bodyPr>
          <a:lstStyle/>
          <a:p>
            <a:pPr marL="146050">
              <a:lnSpc>
                <a:spcPct val="114999"/>
              </a:lnSpc>
              <a:buSzPts val="1300"/>
            </a:pPr>
            <a:r>
              <a:rPr lang="en-US" sz="1200" b="1">
                <a:solidFill>
                  <a:srgbClr val="FFFFFF"/>
                </a:solidFill>
                <a:highlight>
                  <a:srgbClr val="052E45"/>
                </a:highlight>
              </a:rPr>
              <a:t>Mise </a:t>
            </a:r>
            <a:r>
              <a:rPr lang="en-US" sz="1200" b="1" err="1">
                <a:solidFill>
                  <a:srgbClr val="FFFFFF"/>
                </a:solidFill>
                <a:highlight>
                  <a:srgbClr val="052E45"/>
                </a:highlight>
              </a:rPr>
              <a:t>en</a:t>
            </a:r>
            <a:r>
              <a:rPr lang="en-US" sz="1200" b="1">
                <a:solidFill>
                  <a:srgbClr val="FFFFFF"/>
                </a:solidFill>
                <a:highlight>
                  <a:srgbClr val="052E45"/>
                </a:highlight>
              </a:rPr>
              <a:t> place </a:t>
            </a:r>
            <a:r>
              <a:rPr lang="en-US" sz="1200" b="1" err="1">
                <a:solidFill>
                  <a:srgbClr val="FFFFFF"/>
                </a:solidFill>
                <a:highlight>
                  <a:srgbClr val="052E45"/>
                </a:highlight>
              </a:rPr>
              <a:t>d’une</a:t>
            </a:r>
            <a:r>
              <a:rPr lang="en-US" sz="1200" b="1" dirty="0">
                <a:solidFill>
                  <a:srgbClr val="FFFFFF"/>
                </a:solidFill>
                <a:highlight>
                  <a:srgbClr val="052E45"/>
                </a:highlight>
              </a:rPr>
              <a:t> </a:t>
            </a:r>
            <a:r>
              <a:rPr lang="en-US" sz="1200" b="1" err="1">
                <a:solidFill>
                  <a:srgbClr val="FFFFFF"/>
                </a:solidFill>
                <a:highlight>
                  <a:srgbClr val="052E45"/>
                </a:highlight>
              </a:rPr>
              <a:t>WEeeTRI</a:t>
            </a:r>
            <a:r>
              <a:rPr lang="en-US" sz="1200" b="1">
                <a:solidFill>
                  <a:srgbClr val="FFFFFF"/>
                </a:solidFill>
                <a:highlight>
                  <a:srgbClr val="052E45"/>
                </a:highlight>
              </a:rPr>
              <a:t> Box et/</a:t>
            </a:r>
            <a:r>
              <a:rPr lang="en-US" sz="1200" b="1" err="1">
                <a:solidFill>
                  <a:srgbClr val="FFFFFF"/>
                </a:solidFill>
                <a:highlight>
                  <a:srgbClr val="052E45"/>
                </a:highlight>
              </a:rPr>
              <a:t>ou</a:t>
            </a:r>
            <a:r>
              <a:rPr lang="en-US" sz="1200" b="1" dirty="0">
                <a:solidFill>
                  <a:srgbClr val="FFFFFF"/>
                </a:solidFill>
                <a:highlight>
                  <a:srgbClr val="052E45"/>
                </a:highlight>
              </a:rPr>
              <a:t> </a:t>
            </a:r>
            <a:r>
              <a:rPr lang="en-US" sz="1200" b="1" err="1">
                <a:solidFill>
                  <a:srgbClr val="FFFFFF"/>
                </a:solidFill>
                <a:highlight>
                  <a:srgbClr val="052E45"/>
                </a:highlight>
              </a:rPr>
              <a:t>WEeeTRI</a:t>
            </a:r>
            <a:r>
              <a:rPr lang="en-US" sz="1200" b="1" dirty="0">
                <a:solidFill>
                  <a:srgbClr val="FFFFFF"/>
                </a:solidFill>
                <a:highlight>
                  <a:srgbClr val="052E45"/>
                </a:highlight>
              </a:rPr>
              <a:t> Don</a:t>
            </a:r>
            <a:r>
              <a:rPr lang="en-US" sz="1200"/>
              <a:t> </a:t>
            </a:r>
            <a:r>
              <a:rPr lang="en-US" sz="1200" dirty="0">
                <a:solidFill>
                  <a:srgbClr val="052E45"/>
                </a:solidFill>
              </a:rPr>
              <a:t>- </a:t>
            </a:r>
            <a:r>
              <a:rPr lang="en-US" sz="1200" err="1">
                <a:solidFill>
                  <a:srgbClr val="052E45"/>
                </a:solidFill>
              </a:rPr>
              <a:t>commande</a:t>
            </a:r>
            <a:r>
              <a:rPr lang="en-US" sz="1200" dirty="0">
                <a:solidFill>
                  <a:srgbClr val="052E45"/>
                </a:solidFill>
              </a:rPr>
              <a:t> &amp; installation : je </a:t>
            </a:r>
            <a:r>
              <a:rPr lang="en-US" sz="1200" err="1">
                <a:solidFill>
                  <a:srgbClr val="052E45"/>
                </a:solidFill>
              </a:rPr>
              <a:t>commande</a:t>
            </a:r>
            <a:r>
              <a:rPr lang="en-US" sz="1200" dirty="0">
                <a:solidFill>
                  <a:srgbClr val="052E45"/>
                </a:solidFill>
              </a:rPr>
              <a:t> ma box </a:t>
            </a:r>
            <a:r>
              <a:rPr lang="en-US" sz="1200" b="1" err="1">
                <a:solidFill>
                  <a:srgbClr val="052E45"/>
                </a:solidFill>
              </a:rPr>
              <a:t>gratuitement</a:t>
            </a:r>
            <a:r>
              <a:rPr lang="en-US" sz="1200" dirty="0">
                <a:solidFill>
                  <a:srgbClr val="052E45"/>
                </a:solidFill>
              </a:rPr>
              <a:t> </a:t>
            </a:r>
            <a:r>
              <a:rPr lang="en-US" sz="1200" err="1">
                <a:solidFill>
                  <a:srgbClr val="052E45"/>
                </a:solidFill>
              </a:rPr>
              <a:t>auprès</a:t>
            </a:r>
            <a:r>
              <a:rPr lang="en-US" sz="1200" dirty="0">
                <a:solidFill>
                  <a:srgbClr val="052E45"/>
                </a:solidFill>
              </a:rPr>
              <a:t> </a:t>
            </a:r>
            <a:r>
              <a:rPr lang="en-US" sz="1200" err="1">
                <a:solidFill>
                  <a:srgbClr val="052E45"/>
                </a:solidFill>
              </a:rPr>
              <a:t>d’Ecologic</a:t>
            </a:r>
            <a:r>
              <a:rPr lang="en-US" sz="1200" dirty="0">
                <a:solidFill>
                  <a:srgbClr val="052E45"/>
                </a:solidFill>
              </a:rPr>
              <a:t> (</a:t>
            </a:r>
            <a:r>
              <a:rPr lang="en-US" sz="1200" err="1">
                <a:solidFill>
                  <a:srgbClr val="052E45"/>
                </a:solidFill>
              </a:rPr>
              <a:t>création</a:t>
            </a:r>
            <a:r>
              <a:rPr lang="en-US" sz="1200" dirty="0">
                <a:solidFill>
                  <a:srgbClr val="052E45"/>
                </a:solidFill>
              </a:rPr>
              <a:t> d’un </a:t>
            </a:r>
            <a:r>
              <a:rPr lang="en-US" sz="1200" err="1">
                <a:solidFill>
                  <a:srgbClr val="052E45"/>
                </a:solidFill>
              </a:rPr>
              <a:t>compte</a:t>
            </a:r>
            <a:r>
              <a:rPr lang="en-US" sz="1200" dirty="0">
                <a:solidFill>
                  <a:srgbClr val="052E45"/>
                </a:solidFill>
              </a:rPr>
              <a:t> </a:t>
            </a:r>
            <a:r>
              <a:rPr lang="en-US" sz="1200" b="1" dirty="0">
                <a:solidFill>
                  <a:srgbClr val="052E45"/>
                </a:solidFill>
              </a:rPr>
              <a:t>e-dechet.com</a:t>
            </a:r>
            <a:r>
              <a:rPr lang="en-US" sz="1200" dirty="0">
                <a:solidFill>
                  <a:srgbClr val="052E45"/>
                </a:solidFill>
              </a:rPr>
              <a:t> + code </a:t>
            </a:r>
            <a:r>
              <a:rPr lang="en-US" sz="1200" b="1" dirty="0">
                <a:solidFill>
                  <a:srgbClr val="052E45"/>
                </a:solidFill>
              </a:rPr>
              <a:t>DIGITAL26</a:t>
            </a:r>
            <a:r>
              <a:rPr lang="en-US" sz="1200" dirty="0">
                <a:solidFill>
                  <a:srgbClr val="052E45"/>
                </a:solidFill>
              </a:rPr>
              <a:t> </a:t>
            </a:r>
            <a:r>
              <a:rPr lang="en-US" sz="1200" err="1">
                <a:solidFill>
                  <a:srgbClr val="052E45"/>
                </a:solidFill>
              </a:rPr>
              <a:t>même</a:t>
            </a:r>
            <a:r>
              <a:rPr lang="en-US" sz="1200" dirty="0">
                <a:solidFill>
                  <a:srgbClr val="052E45"/>
                </a:solidFill>
              </a:rPr>
              <a:t> </a:t>
            </a:r>
            <a:r>
              <a:rPr lang="en-US" sz="1200" err="1">
                <a:solidFill>
                  <a:srgbClr val="052E45"/>
                </a:solidFill>
              </a:rPr>
              <a:t>si</a:t>
            </a:r>
            <a:r>
              <a:rPr lang="en-US" sz="1200" dirty="0">
                <a:solidFill>
                  <a:srgbClr val="052E45"/>
                </a:solidFill>
              </a:rPr>
              <a:t> </a:t>
            </a:r>
            <a:r>
              <a:rPr lang="en-US" sz="1200" err="1">
                <a:solidFill>
                  <a:srgbClr val="052E45"/>
                </a:solidFill>
              </a:rPr>
              <a:t>commande</a:t>
            </a:r>
            <a:r>
              <a:rPr lang="en-US" sz="1200" dirty="0">
                <a:solidFill>
                  <a:srgbClr val="052E45"/>
                </a:solidFill>
              </a:rPr>
              <a:t> à 0€), je </a:t>
            </a:r>
            <a:r>
              <a:rPr lang="en-US" sz="1200" err="1">
                <a:solidFill>
                  <a:srgbClr val="052E45"/>
                </a:solidFill>
              </a:rPr>
              <a:t>l’installe</a:t>
            </a:r>
            <a:r>
              <a:rPr lang="en-US" sz="1200" dirty="0">
                <a:solidFill>
                  <a:srgbClr val="052E45"/>
                </a:solidFill>
              </a:rPr>
              <a:t> dans un </a:t>
            </a:r>
            <a:r>
              <a:rPr lang="en-US" sz="1200" err="1">
                <a:solidFill>
                  <a:srgbClr val="052E45"/>
                </a:solidFill>
              </a:rPr>
              <a:t>endroit</a:t>
            </a:r>
            <a:r>
              <a:rPr lang="en-US" sz="1200" dirty="0">
                <a:solidFill>
                  <a:srgbClr val="052E45"/>
                </a:solidFill>
              </a:rPr>
              <a:t> </a:t>
            </a:r>
            <a:r>
              <a:rPr lang="en-US" sz="1200" err="1">
                <a:solidFill>
                  <a:srgbClr val="052E45"/>
                </a:solidFill>
              </a:rPr>
              <a:t>stratégique</a:t>
            </a:r>
            <a:r>
              <a:rPr lang="en-US" sz="1200" dirty="0">
                <a:solidFill>
                  <a:srgbClr val="052E45"/>
                </a:solidFill>
              </a:rPr>
              <a:t> &amp; accessible.</a:t>
            </a:r>
            <a:endParaRPr lang="fr-FR" sz="1200" dirty="0">
              <a:solidFill>
                <a:srgbClr val="052E45"/>
              </a:solidFill>
            </a:endParaRPr>
          </a:p>
          <a:p>
            <a:pPr marL="146050">
              <a:lnSpc>
                <a:spcPct val="114999"/>
              </a:lnSpc>
              <a:buSzPts val="1300"/>
            </a:pPr>
            <a:br>
              <a:rPr lang="en-US" sz="1200" dirty="0"/>
            </a:br>
            <a:endParaRPr lang="en-US" sz="1200" dirty="0"/>
          </a:p>
          <a:p>
            <a:pPr marL="146050">
              <a:lnSpc>
                <a:spcPct val="114999"/>
              </a:lnSpc>
              <a:buSzPts val="1300"/>
            </a:pPr>
            <a:endParaRPr lang="en-US" sz="1200" dirty="0"/>
          </a:p>
          <a:p>
            <a:pPr marL="146050">
              <a:lnSpc>
                <a:spcPct val="114999"/>
              </a:lnSpc>
              <a:buSzPts val="1300"/>
            </a:pPr>
            <a:r>
              <a:rPr lang="en-US" sz="1200" b="1" dirty="0">
                <a:solidFill>
                  <a:srgbClr val="FFFFFF"/>
                </a:solidFill>
                <a:highlight>
                  <a:srgbClr val="052E45"/>
                </a:highlight>
              </a:rPr>
              <a:t>Animation de </a:t>
            </a:r>
            <a:r>
              <a:rPr lang="en-US" sz="1200" b="1" dirty="0" err="1">
                <a:solidFill>
                  <a:srgbClr val="FFFFFF"/>
                </a:solidFill>
                <a:highlight>
                  <a:srgbClr val="052E45"/>
                </a:highlight>
              </a:rPr>
              <a:t>mon</a:t>
            </a:r>
            <a:r>
              <a:rPr lang="en-US" sz="1200" b="1" dirty="0">
                <a:solidFill>
                  <a:srgbClr val="FFFFFF"/>
                </a:solidFill>
                <a:highlight>
                  <a:srgbClr val="052E45"/>
                </a:highlight>
              </a:rPr>
              <a:t> stand &amp; </a:t>
            </a:r>
            <a:r>
              <a:rPr lang="en-US" sz="1200" b="1" dirty="0" err="1">
                <a:solidFill>
                  <a:srgbClr val="FFFFFF"/>
                </a:solidFill>
                <a:highlight>
                  <a:srgbClr val="052E45"/>
                </a:highlight>
              </a:rPr>
              <a:t>collecte</a:t>
            </a:r>
            <a:r>
              <a:rPr lang="en-US" sz="1200" b="1" dirty="0">
                <a:solidFill>
                  <a:srgbClr val="FFFFFF"/>
                </a:solidFill>
                <a:highlight>
                  <a:srgbClr val="052E45"/>
                </a:highlight>
              </a:rPr>
              <a:t> des </a:t>
            </a:r>
            <a:r>
              <a:rPr lang="en-US" sz="1200" b="1" dirty="0" err="1">
                <a:solidFill>
                  <a:srgbClr val="FFFFFF"/>
                </a:solidFill>
                <a:highlight>
                  <a:srgbClr val="052E45"/>
                </a:highlight>
              </a:rPr>
              <a:t>équipements</a:t>
            </a:r>
            <a:r>
              <a:rPr lang="en-US" sz="1200" dirty="0">
                <a:solidFill>
                  <a:srgbClr val="000000"/>
                </a:solidFill>
              </a:rPr>
              <a:t> </a:t>
            </a:r>
            <a:r>
              <a:rPr lang="en-US" sz="1200" dirty="0">
                <a:solidFill>
                  <a:srgbClr val="052E45"/>
                </a:solidFill>
              </a:rPr>
              <a:t>- je </a:t>
            </a:r>
            <a:r>
              <a:rPr lang="en-US" sz="1200" err="1">
                <a:solidFill>
                  <a:srgbClr val="052E45"/>
                </a:solidFill>
              </a:rPr>
              <a:t>m’approprie</a:t>
            </a:r>
            <a:r>
              <a:rPr lang="en-US" sz="1200" dirty="0">
                <a:solidFill>
                  <a:srgbClr val="052E45"/>
                </a:solidFill>
              </a:rPr>
              <a:t> le</a:t>
            </a:r>
            <a:r>
              <a:rPr lang="en-US" sz="1200" dirty="0"/>
              <a:t> </a:t>
            </a:r>
            <a:r>
              <a:rPr lang="en-US" sz="1200" dirty="0">
                <a:solidFill>
                  <a:srgbClr val="E7639B"/>
                </a:solidFill>
                <a:hlinkClick r:id="rId4">
                  <a:extLst>
                    <a:ext uri="{A12FA001-AC4F-418D-AE19-62706E023703}">
                      <ahyp:hlinkClr xmlns:ahyp="http://schemas.microsoft.com/office/drawing/2018/hyperlinkcolor" val="tx"/>
                    </a:ext>
                  </a:extLst>
                </a:hlinkClick>
              </a:rPr>
              <a:t>kit de com’</a:t>
            </a:r>
            <a:r>
              <a:rPr lang="en-US" sz="1200" dirty="0">
                <a:solidFill>
                  <a:srgbClr val="E7639B"/>
                </a:solidFill>
              </a:rPr>
              <a:t> </a:t>
            </a:r>
            <a:r>
              <a:rPr lang="en-US" sz="1200" dirty="0">
                <a:solidFill>
                  <a:srgbClr val="052E45"/>
                </a:solidFill>
              </a:rPr>
              <a:t>+ je </a:t>
            </a:r>
            <a:r>
              <a:rPr lang="en-US" sz="1200" err="1">
                <a:solidFill>
                  <a:srgbClr val="052E45"/>
                </a:solidFill>
              </a:rPr>
              <a:t>prévoie</a:t>
            </a:r>
            <a:r>
              <a:rPr lang="en-US" sz="1200" dirty="0">
                <a:solidFill>
                  <a:srgbClr val="052E45"/>
                </a:solidFill>
              </a:rPr>
              <a:t> des </a:t>
            </a:r>
            <a:r>
              <a:rPr lang="en-US" sz="1200" err="1">
                <a:solidFill>
                  <a:srgbClr val="052E45"/>
                </a:solidFill>
              </a:rPr>
              <a:t>créneaux</a:t>
            </a:r>
            <a:r>
              <a:rPr lang="en-US" sz="1200" dirty="0">
                <a:solidFill>
                  <a:srgbClr val="052E45"/>
                </a:solidFill>
              </a:rPr>
              <a:t> </a:t>
            </a:r>
            <a:r>
              <a:rPr lang="en-US" sz="1200" err="1">
                <a:solidFill>
                  <a:srgbClr val="052E45"/>
                </a:solidFill>
              </a:rPr>
              <a:t>d’animation</a:t>
            </a:r>
            <a:r>
              <a:rPr lang="en-US" sz="1200" dirty="0">
                <a:solidFill>
                  <a:srgbClr val="052E45"/>
                </a:solidFill>
              </a:rPr>
              <a:t> pour </a:t>
            </a:r>
            <a:r>
              <a:rPr lang="en-US" sz="1200" err="1">
                <a:solidFill>
                  <a:srgbClr val="052E45"/>
                </a:solidFill>
              </a:rPr>
              <a:t>sensibiliser</a:t>
            </a:r>
            <a:r>
              <a:rPr lang="en-US" sz="1200" dirty="0">
                <a:solidFill>
                  <a:srgbClr val="052E45"/>
                </a:solidFill>
              </a:rPr>
              <a:t> et/</a:t>
            </a:r>
            <a:r>
              <a:rPr lang="en-US" sz="1200" err="1">
                <a:solidFill>
                  <a:srgbClr val="052E45"/>
                </a:solidFill>
              </a:rPr>
              <a:t>ou</a:t>
            </a:r>
            <a:r>
              <a:rPr lang="en-US" sz="1200" dirty="0">
                <a:solidFill>
                  <a:srgbClr val="052E45"/>
                </a:solidFill>
              </a:rPr>
              <a:t> faire </a:t>
            </a:r>
            <a:r>
              <a:rPr lang="en-US" sz="1200" err="1">
                <a:solidFill>
                  <a:srgbClr val="052E45"/>
                </a:solidFill>
              </a:rPr>
              <a:t>appel</a:t>
            </a:r>
            <a:r>
              <a:rPr lang="en-US" sz="1200" dirty="0">
                <a:solidFill>
                  <a:srgbClr val="052E45"/>
                </a:solidFill>
              </a:rPr>
              <a:t> à un expert pour </a:t>
            </a:r>
            <a:r>
              <a:rPr lang="en-US" sz="1200" err="1">
                <a:solidFill>
                  <a:srgbClr val="052E45"/>
                </a:solidFill>
              </a:rPr>
              <a:t>intervenir</a:t>
            </a:r>
            <a:r>
              <a:rPr lang="en-US" sz="1200" dirty="0">
                <a:solidFill>
                  <a:srgbClr val="052E45"/>
                </a:solidFill>
              </a:rPr>
              <a:t> sur </a:t>
            </a:r>
            <a:r>
              <a:rPr lang="en-US" sz="1200" err="1">
                <a:solidFill>
                  <a:srgbClr val="052E45"/>
                </a:solidFill>
              </a:rPr>
              <a:t>votre</a:t>
            </a:r>
            <a:r>
              <a:rPr lang="en-US" sz="1200" dirty="0">
                <a:solidFill>
                  <a:srgbClr val="052E45"/>
                </a:solidFill>
              </a:rPr>
              <a:t> site + </a:t>
            </a:r>
            <a:r>
              <a:rPr lang="en-US" sz="1200" err="1">
                <a:solidFill>
                  <a:srgbClr val="052E45"/>
                </a:solidFill>
              </a:rPr>
              <a:t>ressources</a:t>
            </a:r>
            <a:r>
              <a:rPr lang="en-US" sz="1200" dirty="0">
                <a:solidFill>
                  <a:srgbClr val="052E45"/>
                </a:solidFill>
              </a:rPr>
              <a:t> </a:t>
            </a:r>
            <a:r>
              <a:rPr lang="en-US" sz="1200" err="1">
                <a:solidFill>
                  <a:srgbClr val="052E45"/>
                </a:solidFill>
              </a:rPr>
              <a:t>en</a:t>
            </a:r>
            <a:r>
              <a:rPr lang="en-US" sz="1200" dirty="0">
                <a:solidFill>
                  <a:srgbClr val="052E45"/>
                </a:solidFill>
              </a:rPr>
              <a:t> </a:t>
            </a:r>
            <a:r>
              <a:rPr lang="en-US" sz="1200" err="1">
                <a:solidFill>
                  <a:srgbClr val="052E45"/>
                </a:solidFill>
              </a:rPr>
              <a:t>ligne</a:t>
            </a:r>
            <a:br>
              <a:rPr lang="en-US" sz="1200" dirty="0"/>
            </a:br>
            <a:endParaRPr lang="en-US" sz="1200">
              <a:solidFill>
                <a:srgbClr val="000000"/>
              </a:solidFill>
            </a:endParaRPr>
          </a:p>
          <a:p>
            <a:pPr marL="146050">
              <a:lnSpc>
                <a:spcPct val="114999"/>
              </a:lnSpc>
              <a:buSzPts val="1300"/>
            </a:pPr>
            <a:r>
              <a:rPr lang="en-US" sz="1200" b="1" err="1">
                <a:solidFill>
                  <a:srgbClr val="FFFFFF"/>
                </a:solidFill>
                <a:highlight>
                  <a:srgbClr val="052E45"/>
                </a:highlight>
              </a:rPr>
              <a:t>Enlèvement</a:t>
            </a:r>
            <a:r>
              <a:rPr lang="en-US" sz="1200" b="1" dirty="0">
                <a:solidFill>
                  <a:srgbClr val="FFFFFF"/>
                </a:solidFill>
                <a:highlight>
                  <a:srgbClr val="052E45"/>
                </a:highlight>
              </a:rPr>
              <a:t> &amp; gestion de la sortie des </a:t>
            </a:r>
            <a:r>
              <a:rPr lang="en-US" sz="1200" b="1" err="1">
                <a:solidFill>
                  <a:srgbClr val="FFFFFF"/>
                </a:solidFill>
                <a:highlight>
                  <a:srgbClr val="052E45"/>
                </a:highlight>
              </a:rPr>
              <a:t>équipements</a:t>
            </a:r>
            <a:r>
              <a:rPr lang="en-US" sz="1200" dirty="0">
                <a:solidFill>
                  <a:srgbClr val="000000"/>
                </a:solidFill>
              </a:rPr>
              <a:t> </a:t>
            </a:r>
            <a:r>
              <a:rPr lang="en-US" sz="1200" dirty="0">
                <a:solidFill>
                  <a:srgbClr val="052E45"/>
                </a:solidFill>
              </a:rPr>
              <a:t>- faire </a:t>
            </a:r>
            <a:r>
              <a:rPr lang="en-US" sz="1200" err="1">
                <a:solidFill>
                  <a:srgbClr val="052E45"/>
                </a:solidFill>
              </a:rPr>
              <a:t>une</a:t>
            </a:r>
            <a:r>
              <a:rPr lang="en-US" sz="1200" dirty="0">
                <a:solidFill>
                  <a:srgbClr val="052E45"/>
                </a:solidFill>
              </a:rPr>
              <a:t> </a:t>
            </a:r>
            <a:r>
              <a:rPr lang="en-US" sz="1200" err="1">
                <a:solidFill>
                  <a:srgbClr val="052E45"/>
                </a:solidFill>
              </a:rPr>
              <a:t>demande</a:t>
            </a:r>
            <a:r>
              <a:rPr lang="en-US" sz="1200" dirty="0">
                <a:solidFill>
                  <a:srgbClr val="052E45"/>
                </a:solidFill>
              </a:rPr>
              <a:t> </a:t>
            </a:r>
            <a:r>
              <a:rPr lang="en-US" sz="1200" err="1">
                <a:solidFill>
                  <a:srgbClr val="052E45"/>
                </a:solidFill>
              </a:rPr>
              <a:t>d’enlèvement</a:t>
            </a:r>
            <a:r>
              <a:rPr lang="en-US" sz="1200" dirty="0">
                <a:solidFill>
                  <a:srgbClr val="052E45"/>
                </a:solidFill>
              </a:rPr>
              <a:t> à Ecologic (via le </a:t>
            </a:r>
            <a:r>
              <a:rPr lang="en-US" sz="1200" err="1">
                <a:solidFill>
                  <a:srgbClr val="052E45"/>
                </a:solidFill>
              </a:rPr>
              <a:t>compte</a:t>
            </a:r>
            <a:r>
              <a:rPr lang="en-US" sz="1200" dirty="0">
                <a:solidFill>
                  <a:srgbClr val="000000"/>
                </a:solidFill>
              </a:rPr>
              <a:t> </a:t>
            </a:r>
            <a:r>
              <a:rPr lang="en-US" sz="1200" dirty="0">
                <a:solidFill>
                  <a:srgbClr val="E7639B"/>
                </a:solidFill>
                <a:hlinkClick r:id="rId5">
                  <a:extLst>
                    <a:ext uri="{A12FA001-AC4F-418D-AE19-62706E023703}">
                      <ahyp:hlinkClr xmlns:ahyp="http://schemas.microsoft.com/office/drawing/2018/hyperlinkcolor" val="tx"/>
                    </a:ext>
                  </a:extLst>
                </a:hlinkClick>
              </a:rPr>
              <a:t>e-dechet.com</a:t>
            </a:r>
            <a:r>
              <a:rPr lang="en-US" sz="1200" dirty="0">
                <a:solidFill>
                  <a:srgbClr val="052E45"/>
                </a:solidFill>
              </a:rPr>
              <a:t>), </a:t>
            </a:r>
            <a:r>
              <a:rPr lang="en-US" sz="1200" err="1">
                <a:solidFill>
                  <a:srgbClr val="052E45"/>
                </a:solidFill>
              </a:rPr>
              <a:t>l’opérateur</a:t>
            </a:r>
            <a:r>
              <a:rPr lang="en-US" sz="1200" dirty="0">
                <a:solidFill>
                  <a:srgbClr val="052E45"/>
                </a:solidFill>
              </a:rPr>
              <a:t> </a:t>
            </a:r>
            <a:r>
              <a:rPr lang="en-US" sz="1200" err="1">
                <a:solidFill>
                  <a:srgbClr val="052E45"/>
                </a:solidFill>
              </a:rPr>
              <a:t>intervient</a:t>
            </a:r>
            <a:r>
              <a:rPr lang="en-US" sz="1200" dirty="0">
                <a:solidFill>
                  <a:srgbClr val="052E45"/>
                </a:solidFill>
              </a:rPr>
              <a:t> dans les 10 </a:t>
            </a:r>
            <a:r>
              <a:rPr lang="en-US" sz="1200" err="1">
                <a:solidFill>
                  <a:srgbClr val="052E45"/>
                </a:solidFill>
              </a:rPr>
              <a:t>jours</a:t>
            </a:r>
            <a:r>
              <a:rPr lang="en-US" sz="1200" dirty="0">
                <a:solidFill>
                  <a:srgbClr val="052E45"/>
                </a:solidFill>
              </a:rPr>
              <a:t> pour </a:t>
            </a:r>
            <a:r>
              <a:rPr lang="en-US" sz="1200" err="1">
                <a:solidFill>
                  <a:srgbClr val="052E45"/>
                </a:solidFill>
              </a:rPr>
              <a:t>collecter</a:t>
            </a:r>
            <a:r>
              <a:rPr lang="en-US" sz="1200" dirty="0">
                <a:solidFill>
                  <a:srgbClr val="052E45"/>
                </a:solidFill>
              </a:rPr>
              <a:t>, </a:t>
            </a:r>
            <a:r>
              <a:rPr lang="en-US" sz="1200" err="1">
                <a:solidFill>
                  <a:srgbClr val="052E45"/>
                </a:solidFill>
              </a:rPr>
              <a:t>peser</a:t>
            </a:r>
            <a:r>
              <a:rPr lang="en-US" sz="1200" dirty="0">
                <a:solidFill>
                  <a:srgbClr val="052E45"/>
                </a:solidFill>
              </a:rPr>
              <a:t>, </a:t>
            </a:r>
            <a:r>
              <a:rPr lang="en-US" sz="1200" err="1">
                <a:solidFill>
                  <a:srgbClr val="052E45"/>
                </a:solidFill>
              </a:rPr>
              <a:t>puis</a:t>
            </a:r>
            <a:r>
              <a:rPr lang="en-US" sz="1200" dirty="0">
                <a:solidFill>
                  <a:srgbClr val="052E45"/>
                </a:solidFill>
              </a:rPr>
              <a:t> </a:t>
            </a:r>
            <a:r>
              <a:rPr lang="en-US" sz="1200" err="1">
                <a:solidFill>
                  <a:srgbClr val="052E45"/>
                </a:solidFill>
              </a:rPr>
              <a:t>traiter</a:t>
            </a:r>
            <a:r>
              <a:rPr lang="en-US" sz="1200" dirty="0">
                <a:solidFill>
                  <a:srgbClr val="052E45"/>
                </a:solidFill>
              </a:rPr>
              <a:t> les DEEE (RDV pris sous 72H) + reporting avec document de </a:t>
            </a:r>
            <a:r>
              <a:rPr lang="en-US" sz="1200" err="1">
                <a:solidFill>
                  <a:srgbClr val="052E45"/>
                </a:solidFill>
              </a:rPr>
              <a:t>traçabilité</a:t>
            </a:r>
            <a:r>
              <a:rPr lang="en-US" sz="1200" dirty="0">
                <a:solidFill>
                  <a:srgbClr val="052E45"/>
                </a:solidFill>
              </a:rPr>
              <a:t> </a:t>
            </a:r>
            <a:r>
              <a:rPr lang="en-US" sz="1200" err="1">
                <a:solidFill>
                  <a:srgbClr val="052E45"/>
                </a:solidFill>
              </a:rPr>
              <a:t>en</a:t>
            </a:r>
            <a:r>
              <a:rPr lang="en-US" sz="1200" dirty="0">
                <a:solidFill>
                  <a:srgbClr val="052E45"/>
                </a:solidFill>
              </a:rPr>
              <a:t> </a:t>
            </a:r>
            <a:r>
              <a:rPr lang="en-US" sz="1200" err="1">
                <a:solidFill>
                  <a:srgbClr val="052E45"/>
                </a:solidFill>
              </a:rPr>
              <a:t>ligne</a:t>
            </a:r>
            <a:r>
              <a:rPr lang="en-US" sz="1200" dirty="0">
                <a:solidFill>
                  <a:srgbClr val="052E45"/>
                </a:solidFill>
              </a:rPr>
              <a:t> (via le </a:t>
            </a:r>
            <a:r>
              <a:rPr lang="en-US" sz="1200" err="1">
                <a:solidFill>
                  <a:srgbClr val="052E45"/>
                </a:solidFill>
              </a:rPr>
              <a:t>compte</a:t>
            </a:r>
            <a:r>
              <a:rPr lang="en-US" sz="1200" dirty="0">
                <a:solidFill>
                  <a:srgbClr val="052E45"/>
                </a:solidFill>
              </a:rPr>
              <a:t> personnel</a:t>
            </a:r>
            <a:r>
              <a:rPr lang="en-US" sz="1200" dirty="0"/>
              <a:t> </a:t>
            </a:r>
            <a:r>
              <a:rPr lang="en-US" sz="1200" dirty="0">
                <a:solidFill>
                  <a:srgbClr val="E7639B"/>
                </a:solidFill>
                <a:hlinkClick r:id="rId6">
                  <a:extLst>
                    <a:ext uri="{A12FA001-AC4F-418D-AE19-62706E023703}">
                      <ahyp:hlinkClr xmlns:ahyp="http://schemas.microsoft.com/office/drawing/2018/hyperlinkcolor" val="tx"/>
                    </a:ext>
                  </a:extLst>
                </a:hlinkClick>
              </a:rPr>
              <a:t>www.e-dechets.com</a:t>
            </a:r>
          </a:p>
        </p:txBody>
      </p:sp>
      <p:sp>
        <p:nvSpPr>
          <p:cNvPr id="868" name="Google Shape;868;p75"/>
          <p:cNvSpPr txBox="1"/>
          <p:nvPr/>
        </p:nvSpPr>
        <p:spPr>
          <a:xfrm>
            <a:off x="512485" y="4595683"/>
            <a:ext cx="8538000" cy="523190"/>
          </a:xfrm>
          <a:prstGeom prst="rect">
            <a:avLst/>
          </a:prstGeom>
          <a:noFill/>
          <a:ln>
            <a:noFill/>
          </a:ln>
        </p:spPr>
        <p:txBody>
          <a:bodyPr spcFirstLastPara="1" wrap="square" lIns="91425" tIns="91425" rIns="91425" bIns="91425" anchor="t" anchorCtr="0">
            <a:spAutoFit/>
          </a:bodyPr>
          <a:lstStyle/>
          <a:p>
            <a:r>
              <a:rPr lang="en-US" sz="1100" dirty="0">
                <a:solidFill>
                  <a:srgbClr val="052E45"/>
                </a:solidFill>
              </a:rPr>
              <a:t>1 box = 25kg → </a:t>
            </a:r>
            <a:r>
              <a:rPr lang="en-US" sz="1100" err="1">
                <a:solidFill>
                  <a:srgbClr val="052E45"/>
                </a:solidFill>
              </a:rPr>
              <a:t>l’enlèvement</a:t>
            </a:r>
            <a:r>
              <a:rPr lang="en-US" sz="1100" dirty="0">
                <a:solidFill>
                  <a:srgbClr val="052E45"/>
                </a:solidFill>
              </a:rPr>
              <a:t> est </a:t>
            </a:r>
            <a:r>
              <a:rPr lang="en-US" sz="1100" err="1">
                <a:solidFill>
                  <a:srgbClr val="052E45"/>
                </a:solidFill>
              </a:rPr>
              <a:t>gratuit</a:t>
            </a:r>
            <a:r>
              <a:rPr lang="en-US" sz="1100" dirty="0">
                <a:solidFill>
                  <a:srgbClr val="052E45"/>
                </a:solidFill>
              </a:rPr>
              <a:t> </a:t>
            </a:r>
            <a:r>
              <a:rPr lang="en-US" sz="1100" err="1">
                <a:solidFill>
                  <a:srgbClr val="052E45"/>
                </a:solidFill>
              </a:rPr>
              <a:t>une</a:t>
            </a:r>
            <a:r>
              <a:rPr lang="en-US" sz="1100" dirty="0">
                <a:solidFill>
                  <a:srgbClr val="052E45"/>
                </a:solidFill>
              </a:rPr>
              <a:t> </a:t>
            </a:r>
            <a:r>
              <a:rPr lang="en-US" sz="1100" err="1">
                <a:solidFill>
                  <a:srgbClr val="052E45"/>
                </a:solidFill>
              </a:rPr>
              <a:t>fois</a:t>
            </a:r>
            <a:r>
              <a:rPr lang="en-US" sz="1100" dirty="0">
                <a:solidFill>
                  <a:srgbClr val="052E45"/>
                </a:solidFill>
              </a:rPr>
              <a:t> par an </a:t>
            </a:r>
            <a:r>
              <a:rPr lang="en-US" sz="1100" err="1">
                <a:solidFill>
                  <a:srgbClr val="052E45"/>
                </a:solidFill>
              </a:rPr>
              <a:t>ou</a:t>
            </a:r>
            <a:r>
              <a:rPr lang="en-US" sz="1100" dirty="0">
                <a:solidFill>
                  <a:srgbClr val="052E45"/>
                </a:solidFill>
              </a:rPr>
              <a:t> à tout moment </a:t>
            </a:r>
            <a:r>
              <a:rPr lang="en-US" sz="1100" err="1">
                <a:solidFill>
                  <a:srgbClr val="052E45"/>
                </a:solidFill>
              </a:rPr>
              <a:t>si</a:t>
            </a:r>
            <a:r>
              <a:rPr lang="en-US" sz="1100" dirty="0">
                <a:solidFill>
                  <a:srgbClr val="052E45"/>
                </a:solidFill>
              </a:rPr>
              <a:t> + de 10 box = 250kg </a:t>
            </a:r>
            <a:br>
              <a:rPr lang="en-US" sz="1100" dirty="0">
                <a:solidFill>
                  <a:srgbClr val="052E45"/>
                </a:solidFill>
              </a:rPr>
            </a:br>
            <a:r>
              <a:rPr lang="en-US" sz="1100" dirty="0">
                <a:solidFill>
                  <a:srgbClr val="052E45"/>
                </a:solidFill>
              </a:rPr>
              <a:t>À </a:t>
            </a:r>
            <a:r>
              <a:rPr lang="en-US" sz="1100" err="1">
                <a:solidFill>
                  <a:srgbClr val="052E45"/>
                </a:solidFill>
              </a:rPr>
              <a:t>mutualiser</a:t>
            </a:r>
            <a:r>
              <a:rPr lang="en-US" sz="1100" dirty="0">
                <a:solidFill>
                  <a:srgbClr val="052E45"/>
                </a:solidFill>
              </a:rPr>
              <a:t> </a:t>
            </a:r>
            <a:r>
              <a:rPr lang="en-US" sz="1100" err="1">
                <a:solidFill>
                  <a:srgbClr val="052E45"/>
                </a:solidFill>
              </a:rPr>
              <a:t>localement</a:t>
            </a:r>
            <a:r>
              <a:rPr lang="en-US" sz="1100" dirty="0">
                <a:solidFill>
                  <a:srgbClr val="052E45"/>
                </a:solidFill>
              </a:rPr>
              <a:t> pour </a:t>
            </a:r>
            <a:r>
              <a:rPr lang="en-US" sz="1100" err="1">
                <a:solidFill>
                  <a:srgbClr val="052E45"/>
                </a:solidFill>
              </a:rPr>
              <a:t>prévoir</a:t>
            </a:r>
            <a:r>
              <a:rPr lang="en-US" sz="1100" dirty="0">
                <a:solidFill>
                  <a:srgbClr val="052E45"/>
                </a:solidFill>
              </a:rPr>
              <a:t> </a:t>
            </a:r>
            <a:r>
              <a:rPr lang="en-US" sz="1100" err="1">
                <a:solidFill>
                  <a:srgbClr val="052E45"/>
                </a:solidFill>
              </a:rPr>
              <a:t>une</a:t>
            </a:r>
            <a:r>
              <a:rPr lang="en-US" sz="1100" dirty="0">
                <a:solidFill>
                  <a:srgbClr val="052E45"/>
                </a:solidFill>
              </a:rPr>
              <a:t> </a:t>
            </a:r>
            <a:r>
              <a:rPr lang="en-US" sz="1100" err="1">
                <a:solidFill>
                  <a:srgbClr val="052E45"/>
                </a:solidFill>
              </a:rPr>
              <a:t>tournée</a:t>
            </a:r>
            <a:r>
              <a:rPr lang="en-US" sz="1100" dirty="0">
                <a:solidFill>
                  <a:srgbClr val="052E45"/>
                </a:solidFill>
              </a:rPr>
              <a:t> </a:t>
            </a:r>
            <a:r>
              <a:rPr lang="en-US" sz="1100" err="1">
                <a:solidFill>
                  <a:srgbClr val="052E45"/>
                </a:solidFill>
              </a:rPr>
              <a:t>d’enlèvement</a:t>
            </a:r>
            <a:r>
              <a:rPr lang="en-US" sz="1100" dirty="0">
                <a:solidFill>
                  <a:srgbClr val="052E45"/>
                </a:solidFill>
              </a:rPr>
              <a:t> par quartier / </a:t>
            </a:r>
            <a:r>
              <a:rPr lang="en-US" sz="1100" err="1">
                <a:solidFill>
                  <a:srgbClr val="052E45"/>
                </a:solidFill>
              </a:rPr>
              <a:t>ville</a:t>
            </a:r>
            <a:r>
              <a:rPr lang="en-US" sz="1100" dirty="0">
                <a:solidFill>
                  <a:srgbClr val="052E45"/>
                </a:solidFill>
              </a:rPr>
              <a:t> / </a:t>
            </a:r>
            <a:r>
              <a:rPr lang="en-US" sz="1100" err="1">
                <a:solidFill>
                  <a:srgbClr val="052E45"/>
                </a:solidFill>
              </a:rPr>
              <a:t>secteur</a:t>
            </a:r>
            <a:r>
              <a:rPr lang="en-US" sz="1100" dirty="0">
                <a:solidFill>
                  <a:srgbClr val="052E45"/>
                </a:solidFill>
              </a:rPr>
              <a:t> </a:t>
            </a:r>
            <a:endParaRPr lang="fr-FR">
              <a:solidFill>
                <a:srgbClr val="052E45"/>
              </a:solidFill>
            </a:endParaRPr>
          </a:p>
        </p:txBody>
      </p:sp>
      <p:sp>
        <p:nvSpPr>
          <p:cNvPr id="870" name="Google Shape;870;p75"/>
          <p:cNvSpPr txBox="1"/>
          <p:nvPr/>
        </p:nvSpPr>
        <p:spPr>
          <a:xfrm>
            <a:off x="512700" y="435475"/>
            <a:ext cx="7189800" cy="6138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Clr>
                <a:srgbClr val="000000"/>
              </a:buClr>
              <a:buSzPts val="605"/>
              <a:buFont typeface="Arial"/>
              <a:buNone/>
            </a:pPr>
            <a:r>
              <a:rPr lang="en-US" sz="2420" b="1">
                <a:solidFill>
                  <a:srgbClr val="052E45"/>
                </a:solidFill>
                <a:latin typeface="Poppins"/>
                <a:ea typeface="Poppins"/>
                <a:cs typeface="Poppins"/>
                <a:sym typeface="Poppins"/>
              </a:rPr>
              <a:t>La WEeeTRI Box, comment ça marche ?</a:t>
            </a:r>
            <a:endParaRPr sz="2420" b="1">
              <a:solidFill>
                <a:srgbClr val="052E45"/>
              </a:solidFill>
              <a:latin typeface="Poppins"/>
              <a:ea typeface="Poppins"/>
              <a:cs typeface="Poppins"/>
              <a:sym typeface="Poppins"/>
            </a:endParaRPr>
          </a:p>
          <a:p>
            <a:pPr marL="0" lvl="0" indent="0" algn="l" rtl="0">
              <a:lnSpc>
                <a:spcPct val="105000"/>
              </a:lnSpc>
              <a:spcBef>
                <a:spcPts val="0"/>
              </a:spcBef>
              <a:spcAft>
                <a:spcPts val="0"/>
              </a:spcAft>
              <a:buSzPts val="605"/>
              <a:buNone/>
            </a:pPr>
            <a:endParaRPr sz="1320" b="1">
              <a:solidFill>
                <a:srgbClr val="052E45"/>
              </a:solidFill>
              <a:latin typeface="Poppins"/>
              <a:ea typeface="Poppins"/>
              <a:cs typeface="Poppins"/>
              <a:sym typeface="Poppins"/>
            </a:endParaRPr>
          </a:p>
        </p:txBody>
      </p:sp>
      <p:sp>
        <p:nvSpPr>
          <p:cNvPr id="3" name="ZoneTexte 2">
            <a:extLst>
              <a:ext uri="{FF2B5EF4-FFF2-40B4-BE49-F238E27FC236}">
                <a16:creationId xmlns:a16="http://schemas.microsoft.com/office/drawing/2014/main" id="{ADF8A282-2C27-E300-F21A-EF0C364DB017}"/>
              </a:ext>
            </a:extLst>
          </p:cNvPr>
          <p:cNvSpPr txBox="1"/>
          <p:nvPr/>
        </p:nvSpPr>
        <p:spPr>
          <a:xfrm>
            <a:off x="3109130" y="2094078"/>
            <a:ext cx="56680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052E45"/>
                </a:solidFill>
                <a:latin typeface="Arial"/>
                <a:ea typeface="Arial"/>
                <a:cs typeface="Arial"/>
              </a:rPr>
              <a:t>*</a:t>
            </a:r>
            <a:r>
              <a:rPr lang="en-US" sz="1100" b="1" err="1">
                <a:solidFill>
                  <a:srgbClr val="052E45"/>
                </a:solidFill>
                <a:latin typeface="Arial"/>
                <a:ea typeface="Arial"/>
                <a:cs typeface="Arial"/>
              </a:rPr>
              <a:t>Collectivités</a:t>
            </a:r>
            <a:r>
              <a:rPr lang="en-US" sz="1100" b="1" dirty="0">
                <a:solidFill>
                  <a:srgbClr val="052E45"/>
                </a:solidFill>
                <a:latin typeface="Arial"/>
                <a:ea typeface="Arial"/>
                <a:cs typeface="Arial"/>
              </a:rPr>
              <a:t> :</a:t>
            </a:r>
            <a:r>
              <a:rPr lang="en-US" sz="1100" dirty="0">
                <a:solidFill>
                  <a:srgbClr val="052E45"/>
                </a:solidFill>
                <a:latin typeface="Arial"/>
                <a:ea typeface="Arial"/>
                <a:cs typeface="Arial"/>
              </a:rPr>
              <a:t> pour </a:t>
            </a:r>
            <a:r>
              <a:rPr lang="en-US" sz="1100" err="1">
                <a:solidFill>
                  <a:srgbClr val="052E45"/>
                </a:solidFill>
                <a:latin typeface="Arial"/>
                <a:ea typeface="Arial"/>
                <a:cs typeface="Arial"/>
              </a:rPr>
              <a:t>une</a:t>
            </a:r>
            <a:r>
              <a:rPr lang="en-US" sz="1100" dirty="0">
                <a:solidFill>
                  <a:srgbClr val="052E45"/>
                </a:solidFill>
                <a:latin typeface="Arial"/>
                <a:ea typeface="Arial"/>
                <a:cs typeface="Arial"/>
              </a:rPr>
              <a:t> </a:t>
            </a:r>
            <a:r>
              <a:rPr lang="en-US" sz="1100" err="1">
                <a:solidFill>
                  <a:srgbClr val="052E45"/>
                </a:solidFill>
                <a:latin typeface="Arial"/>
                <a:ea typeface="Arial"/>
                <a:cs typeface="Arial"/>
              </a:rPr>
              <a:t>opération</a:t>
            </a:r>
            <a:r>
              <a:rPr lang="en-US" sz="1100" dirty="0">
                <a:solidFill>
                  <a:srgbClr val="052E45"/>
                </a:solidFill>
                <a:latin typeface="Arial"/>
                <a:ea typeface="Arial"/>
                <a:cs typeface="Arial"/>
              </a:rPr>
              <a:t> ouverte aux habitants, </a:t>
            </a:r>
            <a:r>
              <a:rPr lang="en-US" sz="1100" err="1">
                <a:solidFill>
                  <a:srgbClr val="052E45"/>
                </a:solidFill>
                <a:latin typeface="Arial"/>
                <a:ea typeface="Arial"/>
                <a:cs typeface="Arial"/>
              </a:rPr>
              <a:t>vérifiez</a:t>
            </a:r>
            <a:r>
              <a:rPr lang="en-US" sz="1100" dirty="0">
                <a:solidFill>
                  <a:srgbClr val="052E45"/>
                </a:solidFill>
                <a:latin typeface="Arial"/>
                <a:ea typeface="Arial"/>
                <a:cs typeface="Arial"/>
              </a:rPr>
              <a:t> </a:t>
            </a:r>
            <a:r>
              <a:rPr lang="en-US" sz="1100" err="1">
                <a:solidFill>
                  <a:srgbClr val="052E45"/>
                </a:solidFill>
                <a:latin typeface="Arial"/>
                <a:ea typeface="Arial"/>
                <a:cs typeface="Arial"/>
              </a:rPr>
              <a:t>que</a:t>
            </a:r>
            <a:r>
              <a:rPr lang="en-US" sz="1100" dirty="0">
                <a:solidFill>
                  <a:srgbClr val="052E45"/>
                </a:solidFill>
                <a:latin typeface="Arial"/>
                <a:ea typeface="Arial"/>
                <a:cs typeface="Arial"/>
              </a:rPr>
              <a:t> la </a:t>
            </a:r>
            <a:r>
              <a:rPr lang="en-US" sz="1100" err="1">
                <a:solidFill>
                  <a:srgbClr val="052E45"/>
                </a:solidFill>
                <a:latin typeface="Arial"/>
                <a:ea typeface="Arial"/>
                <a:cs typeface="Arial"/>
              </a:rPr>
              <a:t>filière</a:t>
            </a:r>
            <a:r>
              <a:rPr lang="en-US" sz="1100" dirty="0">
                <a:solidFill>
                  <a:srgbClr val="052E45"/>
                </a:solidFill>
                <a:latin typeface="Arial"/>
                <a:ea typeface="Arial"/>
                <a:cs typeface="Arial"/>
              </a:rPr>
              <a:t> </a:t>
            </a:r>
            <a:r>
              <a:rPr lang="en-US" sz="1100" err="1">
                <a:solidFill>
                  <a:srgbClr val="052E45"/>
                </a:solidFill>
                <a:latin typeface="Arial"/>
                <a:ea typeface="Arial"/>
                <a:cs typeface="Arial"/>
              </a:rPr>
              <a:t>relève</a:t>
            </a:r>
            <a:r>
              <a:rPr lang="en-US" sz="1100" dirty="0">
                <a:solidFill>
                  <a:srgbClr val="052E45"/>
                </a:solidFill>
                <a:latin typeface="Arial"/>
                <a:ea typeface="Arial"/>
                <a:cs typeface="Arial"/>
              </a:rPr>
              <a:t> </a:t>
            </a:r>
            <a:r>
              <a:rPr lang="en-US" sz="1100" err="1">
                <a:solidFill>
                  <a:srgbClr val="052E45"/>
                </a:solidFill>
                <a:latin typeface="Arial"/>
                <a:ea typeface="Arial"/>
                <a:cs typeface="Arial"/>
              </a:rPr>
              <a:t>d’Ecologic</a:t>
            </a:r>
            <a:r>
              <a:rPr lang="en-US" sz="1100" dirty="0">
                <a:solidFill>
                  <a:srgbClr val="052E45"/>
                </a:solidFill>
                <a:latin typeface="Arial"/>
                <a:ea typeface="Arial"/>
                <a:cs typeface="Arial"/>
              </a:rPr>
              <a:t> et</a:t>
            </a:r>
            <a:r>
              <a:rPr lang="en-US" sz="1100">
                <a:latin typeface="Arial"/>
                <a:ea typeface="Arial"/>
                <a:cs typeface="Arial"/>
              </a:rPr>
              <a:t> </a:t>
            </a:r>
            <a:r>
              <a:rPr lang="en-US" sz="1100" u="sng" strike="noStrike" dirty="0">
                <a:solidFill>
                  <a:srgbClr val="E7639B"/>
                </a:solidFill>
                <a:latin typeface="Arial"/>
                <a:ea typeface="Arial"/>
                <a:cs typeface="Arial"/>
                <a:hlinkClick r:id="rId7">
                  <a:extLst>
                    <a:ext uri="{A12FA001-AC4F-418D-AE19-62706E023703}">
                      <ahyp:hlinkClr xmlns:ahyp="http://schemas.microsoft.com/office/drawing/2018/hyperlinkcolor" val="tx"/>
                    </a:ext>
                  </a:extLst>
                </a:hlinkClick>
              </a:rPr>
              <a:t>contactez</a:t>
            </a:r>
            <a:r>
              <a:rPr lang="en-US" sz="1100">
                <a:latin typeface="Arial"/>
                <a:ea typeface="Arial"/>
                <a:cs typeface="Arial"/>
              </a:rPr>
              <a:t> </a:t>
            </a:r>
            <a:r>
              <a:rPr lang="en-US" sz="1100" dirty="0">
                <a:solidFill>
                  <a:srgbClr val="052E45"/>
                </a:solidFill>
                <a:latin typeface="Arial"/>
                <a:ea typeface="Arial"/>
                <a:cs typeface="Arial"/>
              </a:rPr>
              <a:t>le </a:t>
            </a:r>
            <a:r>
              <a:rPr lang="en-US" sz="1100" err="1">
                <a:solidFill>
                  <a:srgbClr val="052E45"/>
                </a:solidFill>
                <a:latin typeface="Arial"/>
                <a:ea typeface="Arial"/>
                <a:cs typeface="Arial"/>
              </a:rPr>
              <a:t>responsable</a:t>
            </a:r>
            <a:r>
              <a:rPr lang="en-US" sz="1100" dirty="0">
                <a:solidFill>
                  <a:srgbClr val="052E45"/>
                </a:solidFill>
                <a:latin typeface="Arial"/>
                <a:ea typeface="Arial"/>
                <a:cs typeface="Arial"/>
              </a:rPr>
              <a:t> </a:t>
            </a:r>
            <a:r>
              <a:rPr lang="en-US" sz="1100" err="1">
                <a:solidFill>
                  <a:srgbClr val="052E45"/>
                </a:solidFill>
                <a:latin typeface="Arial"/>
                <a:ea typeface="Arial"/>
                <a:cs typeface="Arial"/>
              </a:rPr>
              <a:t>régional</a:t>
            </a:r>
            <a:r>
              <a:rPr lang="en-US" sz="1100" dirty="0">
                <a:solidFill>
                  <a:srgbClr val="052E45"/>
                </a:solidFill>
                <a:latin typeface="Arial"/>
                <a:ea typeface="Arial"/>
                <a:cs typeface="Arial"/>
              </a:rPr>
              <a:t>.</a:t>
            </a:r>
            <a:endParaRPr lang="en-US" dirty="0">
              <a:solidFill>
                <a:srgbClr val="052E45"/>
              </a:solidFill>
            </a:endParaRPr>
          </a:p>
          <a:p>
            <a:pPr algn="ctr"/>
            <a:endParaRPr lang="fr-FR"/>
          </a:p>
        </p:txBody>
      </p:sp>
      <p:pic>
        <p:nvPicPr>
          <p:cNvPr id="2" name="Image 1" descr="Une image contenant Visage humain, homme, Barbe humaine, personne&#10;&#10;Le contenu généré par l’IA peut être incorrect.">
            <a:extLst>
              <a:ext uri="{FF2B5EF4-FFF2-40B4-BE49-F238E27FC236}">
                <a16:creationId xmlns:a16="http://schemas.microsoft.com/office/drawing/2014/main" id="{C35C9D97-D354-2BB5-AD33-3E50A64134E1}"/>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13005" y="1006357"/>
            <a:ext cx="2206676" cy="1980255"/>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76"/>
          <p:cNvSpPr txBox="1"/>
          <p:nvPr/>
        </p:nvSpPr>
        <p:spPr>
          <a:xfrm>
            <a:off x="1354700" y="377000"/>
            <a:ext cx="7432500" cy="613800"/>
          </a:xfrm>
          <a:prstGeom prst="rect">
            <a:avLst/>
          </a:prstGeom>
          <a:noFill/>
          <a:ln>
            <a:noFill/>
          </a:ln>
        </p:spPr>
        <p:txBody>
          <a:bodyPr spcFirstLastPara="1" wrap="square" lIns="91425" tIns="91425" rIns="91425" bIns="91425" anchor="t" anchorCtr="0">
            <a:normAutofit fontScale="85000" lnSpcReduction="10000"/>
          </a:bodyPr>
          <a:lstStyle/>
          <a:p>
            <a:pPr marL="0" marR="0" lvl="0" indent="0" algn="l" rtl="0">
              <a:lnSpc>
                <a:spcPct val="115000"/>
              </a:lnSpc>
              <a:spcBef>
                <a:spcPts val="0"/>
              </a:spcBef>
              <a:spcAft>
                <a:spcPts val="0"/>
              </a:spcAft>
              <a:buClr>
                <a:srgbClr val="000000"/>
              </a:buClr>
              <a:buSzPct val="108000"/>
              <a:buFont typeface="Arial"/>
              <a:buNone/>
            </a:pPr>
            <a:r>
              <a:rPr lang="en-US" sz="2500" b="1" i="0" u="none" strike="noStrike" cap="none">
                <a:solidFill>
                  <a:srgbClr val="052E45"/>
                </a:solidFill>
                <a:latin typeface="Poppins"/>
                <a:ea typeface="Poppins"/>
                <a:cs typeface="Poppins"/>
                <a:sym typeface="Poppins"/>
              </a:rPr>
              <a:t>Exemples de déchets à mettre dans la WEeetri box</a:t>
            </a:r>
            <a:endParaRPr sz="2500" b="1" i="0" u="none" strike="noStrike" cap="none">
              <a:solidFill>
                <a:srgbClr val="052E45"/>
              </a:solidFill>
              <a:latin typeface="Poppins"/>
              <a:ea typeface="Poppins"/>
              <a:cs typeface="Poppins"/>
              <a:sym typeface="Poppins"/>
            </a:endParaRPr>
          </a:p>
        </p:txBody>
      </p:sp>
      <p:pic>
        <p:nvPicPr>
          <p:cNvPr id="876" name="Google Shape;876;p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0625" y="1723475"/>
            <a:ext cx="4324575" cy="2156449"/>
          </a:xfrm>
          <a:prstGeom prst="rect">
            <a:avLst/>
          </a:prstGeom>
          <a:noFill/>
          <a:ln>
            <a:noFill/>
          </a:ln>
        </p:spPr>
      </p:pic>
      <p:pic>
        <p:nvPicPr>
          <p:cNvPr id="877" name="Google Shape;877;p7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04975" y="1685050"/>
            <a:ext cx="4225824" cy="2233300"/>
          </a:xfrm>
          <a:prstGeom prst="rect">
            <a:avLst/>
          </a:prstGeom>
          <a:noFill/>
          <a:ln>
            <a:noFill/>
          </a:ln>
        </p:spPr>
      </p:pic>
      <p:pic>
        <p:nvPicPr>
          <p:cNvPr id="878" name="Google Shape;878;p76"/>
          <p:cNvPicPr preferRelativeResize="0"/>
          <p:nvPr/>
        </p:nvPicPr>
        <p:blipFill rotWithShape="1">
          <a:blip r:embed="rId5" cstate="email">
            <a:alphaModFix/>
            <a:extLst>
              <a:ext uri="{28A0092B-C50C-407E-A947-70E740481C1C}">
                <a14:useLocalDpi xmlns:a14="http://schemas.microsoft.com/office/drawing/2010/main"/>
              </a:ext>
            </a:extLst>
          </a:blip>
          <a:srcRect l="-7204"/>
          <a:stretch/>
        </p:blipFill>
        <p:spPr>
          <a:xfrm>
            <a:off x="121372" y="123437"/>
            <a:ext cx="1134000" cy="11340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81">
          <a:extLst>
            <a:ext uri="{FF2B5EF4-FFF2-40B4-BE49-F238E27FC236}">
              <a16:creationId xmlns:a16="http://schemas.microsoft.com/office/drawing/2014/main" id="{7CC025F8-D28D-C302-5194-44C76B99D883}"/>
            </a:ext>
          </a:extLst>
        </p:cNvPr>
        <p:cNvGrpSpPr/>
        <p:nvPr/>
      </p:nvGrpSpPr>
      <p:grpSpPr>
        <a:xfrm>
          <a:off x="0" y="0"/>
          <a:ext cx="0" cy="0"/>
          <a:chOff x="0" y="0"/>
          <a:chExt cx="0" cy="0"/>
        </a:xfrm>
      </p:grpSpPr>
      <p:sp>
        <p:nvSpPr>
          <p:cNvPr id="682" name="Google Shape;682;p51">
            <a:extLst>
              <a:ext uri="{FF2B5EF4-FFF2-40B4-BE49-F238E27FC236}">
                <a16:creationId xmlns:a16="http://schemas.microsoft.com/office/drawing/2014/main" id="{9B50066C-1461-E302-238C-9D1684D27E5F}"/>
              </a:ext>
            </a:extLst>
          </p:cNvPr>
          <p:cNvSpPr txBox="1"/>
          <p:nvPr/>
        </p:nvSpPr>
        <p:spPr>
          <a:xfrm>
            <a:off x="364100" y="377000"/>
            <a:ext cx="8401200" cy="12195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2700"/>
              <a:buFont typeface="Arial"/>
              <a:buNone/>
            </a:pPr>
            <a:r>
              <a:rPr lang="en-US" sz="2700" b="1" i="0" u="none" strike="noStrike" cap="none">
                <a:solidFill>
                  <a:srgbClr val="052E45"/>
                </a:solidFill>
                <a:latin typeface="Poppins"/>
                <a:ea typeface="Poppins"/>
                <a:cs typeface="Poppins"/>
                <a:sym typeface="Poppins"/>
              </a:rPr>
              <a:t>À la fin de votre événement … Le bilan ! </a:t>
            </a:r>
            <a:endParaRPr sz="2400" b="1" i="0" u="none" strike="noStrike" cap="none">
              <a:solidFill>
                <a:srgbClr val="052E45"/>
              </a:solidFill>
              <a:latin typeface="Poppins"/>
              <a:ea typeface="Poppins"/>
              <a:cs typeface="Poppins"/>
              <a:sym typeface="Poppins"/>
            </a:endParaRPr>
          </a:p>
        </p:txBody>
      </p:sp>
      <p:sp>
        <p:nvSpPr>
          <p:cNvPr id="683" name="Google Shape;683;p51">
            <a:extLst>
              <a:ext uri="{FF2B5EF4-FFF2-40B4-BE49-F238E27FC236}">
                <a16:creationId xmlns:a16="http://schemas.microsoft.com/office/drawing/2014/main" id="{00F62D1B-49F6-F95D-1170-BD7F07DF4FAD}"/>
              </a:ext>
            </a:extLst>
          </p:cNvPr>
          <p:cNvSpPr txBox="1"/>
          <p:nvPr/>
        </p:nvSpPr>
        <p:spPr>
          <a:xfrm>
            <a:off x="632200" y="1177525"/>
            <a:ext cx="7803300" cy="38779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i="0" u="none" strike="noStrike" cap="none" dirty="0">
                <a:solidFill>
                  <a:schemeClr val="dk1"/>
                </a:solidFill>
                <a:ea typeface="Poppins"/>
                <a:cs typeface="Poppins"/>
                <a:sym typeface="Poppins"/>
              </a:rPr>
              <a:t>À la fin de </a:t>
            </a:r>
            <a:r>
              <a:rPr lang="en-US" i="0" u="none" strike="noStrike" cap="none" err="1">
                <a:solidFill>
                  <a:schemeClr val="dk1"/>
                </a:solidFill>
                <a:ea typeface="Poppins"/>
                <a:cs typeface="Poppins"/>
                <a:sym typeface="Poppins"/>
              </a:rPr>
              <a:t>votre</a:t>
            </a:r>
            <a:r>
              <a:rPr lang="en-US" i="0" u="none" strike="noStrike" cap="none" dirty="0">
                <a:solidFill>
                  <a:schemeClr val="dk1"/>
                </a:solidFill>
                <a:ea typeface="Poppins"/>
                <a:cs typeface="Poppins"/>
                <a:sym typeface="Poppins"/>
              </a:rPr>
              <a:t> </a:t>
            </a:r>
            <a:r>
              <a:rPr lang="en-US" i="0" u="none" strike="noStrike" cap="none" err="1">
                <a:solidFill>
                  <a:schemeClr val="dk1"/>
                </a:solidFill>
                <a:ea typeface="Poppins"/>
                <a:cs typeface="Poppins"/>
                <a:sym typeface="Poppins"/>
              </a:rPr>
              <a:t>opération</a:t>
            </a:r>
            <a:r>
              <a:rPr lang="en-US" i="0" u="none" strike="noStrike" cap="none" dirty="0">
                <a:solidFill>
                  <a:schemeClr val="dk1"/>
                </a:solidFill>
                <a:ea typeface="Poppins"/>
                <a:cs typeface="Poppins"/>
                <a:sym typeface="Poppins"/>
              </a:rPr>
              <a:t>, </a:t>
            </a:r>
            <a:r>
              <a:rPr lang="en-US" i="0" u="none" strike="noStrike" cap="none" err="1">
                <a:solidFill>
                  <a:schemeClr val="dk1"/>
                </a:solidFill>
                <a:ea typeface="Poppins"/>
                <a:cs typeface="Poppins"/>
                <a:sym typeface="Poppins"/>
              </a:rPr>
              <a:t>n'oubliez</a:t>
            </a:r>
            <a:r>
              <a:rPr lang="en-US" i="0" u="none" strike="noStrike" cap="none" dirty="0">
                <a:solidFill>
                  <a:schemeClr val="dk1"/>
                </a:solidFill>
                <a:ea typeface="Poppins"/>
                <a:cs typeface="Poppins"/>
                <a:sym typeface="Poppins"/>
              </a:rPr>
              <a:t> pas de nous faire </a:t>
            </a:r>
            <a:r>
              <a:rPr lang="en-US" i="0" u="none" strike="noStrike" cap="none" err="1">
                <a:solidFill>
                  <a:schemeClr val="dk1"/>
                </a:solidFill>
                <a:ea typeface="Poppins"/>
                <a:cs typeface="Poppins"/>
                <a:sym typeface="Poppins"/>
              </a:rPr>
              <a:t>remonter</a:t>
            </a:r>
            <a:r>
              <a:rPr lang="en-US" i="0" u="none" strike="noStrike" cap="none" dirty="0">
                <a:solidFill>
                  <a:schemeClr val="dk1"/>
                </a:solidFill>
                <a:ea typeface="Poppins"/>
                <a:cs typeface="Poppins"/>
                <a:sym typeface="Poppins"/>
              </a:rPr>
              <a:t> </a:t>
            </a:r>
            <a:r>
              <a:rPr lang="en-US" i="0" u="none" strike="noStrike" cap="none" err="1">
                <a:solidFill>
                  <a:schemeClr val="dk1"/>
                </a:solidFill>
                <a:ea typeface="Poppins"/>
                <a:cs typeface="Poppins"/>
                <a:sym typeface="Poppins"/>
              </a:rPr>
              <a:t>vos</a:t>
            </a:r>
            <a:r>
              <a:rPr lang="en-US" i="0" u="none" strike="noStrike" cap="none" dirty="0">
                <a:solidFill>
                  <a:schemeClr val="dk1"/>
                </a:solidFill>
                <a:ea typeface="Poppins"/>
                <a:cs typeface="Poppins"/>
                <a:sym typeface="Poppins"/>
              </a:rPr>
              <a:t> stats ! </a:t>
            </a:r>
            <a:endParaRPr lang="fr-FR" i="0" u="none" strike="noStrike" cap="none">
              <a:solidFill>
                <a:schemeClr val="dk1"/>
              </a:solidFill>
              <a:ea typeface="Poppins"/>
              <a:cs typeface="Poppins"/>
            </a:endParaRPr>
          </a:p>
          <a:p>
            <a:pPr marL="0" marR="0" lvl="0" indent="0" algn="l" rtl="0">
              <a:lnSpc>
                <a:spcPct val="100000"/>
              </a:lnSpc>
              <a:spcBef>
                <a:spcPts val="0"/>
              </a:spcBef>
              <a:spcAft>
                <a:spcPts val="0"/>
              </a:spcAft>
              <a:buClr>
                <a:srgbClr val="000000"/>
              </a:buClr>
              <a:buSzPts val="1600"/>
              <a:buFont typeface="Arial"/>
              <a:buNone/>
            </a:pPr>
            <a:endParaRPr sz="1600" i="0" u="none" strike="noStrike" cap="none" dirty="0">
              <a:solidFill>
                <a:schemeClr val="dk1"/>
              </a:solidFill>
              <a:ea typeface="Poppins"/>
              <a:cs typeface="Poppins"/>
            </a:endParaRPr>
          </a:p>
          <a:p>
            <a:pPr marL="0" marR="0" lvl="0" indent="0" algn="l" rtl="0">
              <a:lnSpc>
                <a:spcPct val="100000"/>
              </a:lnSpc>
              <a:spcBef>
                <a:spcPts val="0"/>
              </a:spcBef>
              <a:spcAft>
                <a:spcPts val="0"/>
              </a:spcAft>
              <a:buClr>
                <a:srgbClr val="000000"/>
              </a:buClr>
              <a:buSzPts val="1400"/>
              <a:buFont typeface="Arial"/>
              <a:buNone/>
            </a:pPr>
            <a:r>
              <a:rPr lang="en-US" sz="1400" i="0" u="none" strike="noStrike" cap="none" err="1">
                <a:solidFill>
                  <a:schemeClr val="dk1"/>
                </a:solidFill>
                <a:ea typeface="Poppins"/>
                <a:cs typeface="Poppins"/>
                <a:sym typeface="Poppins"/>
              </a:rPr>
              <a:t>Assurez</a:t>
            </a:r>
            <a:r>
              <a:rPr lang="en-US" sz="1400" i="0" u="none" strike="noStrike" cap="none" dirty="0">
                <a:solidFill>
                  <a:schemeClr val="dk1"/>
                </a:solidFill>
                <a:ea typeface="Poppins"/>
                <a:cs typeface="Poppins"/>
                <a:sym typeface="Poppins"/>
              </a:rPr>
              <a:t>-vous de bien </a:t>
            </a:r>
            <a:r>
              <a:rPr lang="en-US" sz="1400" i="0" u="none" strike="noStrike" cap="none" err="1">
                <a:solidFill>
                  <a:schemeClr val="dk1"/>
                </a:solidFill>
                <a:ea typeface="Poppins"/>
                <a:cs typeface="Poppins"/>
                <a:sym typeface="Poppins"/>
              </a:rPr>
              <a:t>comptabiliser</a:t>
            </a:r>
            <a:r>
              <a:rPr lang="en-US" sz="1400" i="0" u="none" strike="noStrike" cap="none" dirty="0">
                <a:solidFill>
                  <a:schemeClr val="dk1"/>
                </a:solidFill>
                <a:ea typeface="Poppins"/>
                <a:cs typeface="Poppins"/>
                <a:sym typeface="Poppins"/>
              </a:rPr>
              <a:t> le </a:t>
            </a:r>
            <a:r>
              <a:rPr lang="en-US" sz="1400" i="0" u="none" strike="noStrike" cap="none" err="1">
                <a:solidFill>
                  <a:srgbClr val="E7639B"/>
                </a:solidFill>
                <a:ea typeface="Poppins"/>
                <a:cs typeface="Poppins"/>
                <a:sym typeface="Poppins"/>
              </a:rPr>
              <a:t>nombre</a:t>
            </a:r>
            <a:r>
              <a:rPr lang="en-US" sz="1400" i="0" u="none" strike="noStrike" cap="none" dirty="0">
                <a:solidFill>
                  <a:srgbClr val="E7639B"/>
                </a:solidFill>
                <a:ea typeface="Poppins"/>
                <a:cs typeface="Poppins"/>
                <a:sym typeface="Poppins"/>
              </a:rPr>
              <a:t> total de </a:t>
            </a:r>
            <a:r>
              <a:rPr lang="en-US" sz="1400" i="0" u="none" strike="noStrike" cap="none" err="1">
                <a:solidFill>
                  <a:srgbClr val="E7639B"/>
                </a:solidFill>
                <a:ea typeface="Poppins"/>
                <a:cs typeface="Poppins"/>
                <a:sym typeface="Poppins"/>
              </a:rPr>
              <a:t>personnes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ayant</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réellement</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participé</a:t>
            </a:r>
            <a:r>
              <a:rPr lang="en-US" sz="1400" i="0" u="none" strike="noStrike" cap="none" dirty="0">
                <a:solidFill>
                  <a:schemeClr val="dk1"/>
                </a:solidFill>
                <a:ea typeface="Poppins"/>
                <a:cs typeface="Poppins"/>
                <a:sym typeface="Poppins"/>
              </a:rPr>
              <a:t> à </a:t>
            </a:r>
            <a:r>
              <a:rPr lang="en-US" sz="1400" i="0" u="none" strike="noStrike" cap="none" err="1">
                <a:solidFill>
                  <a:schemeClr val="dk1"/>
                </a:solidFill>
                <a:ea typeface="Poppins"/>
                <a:cs typeface="Poppins"/>
                <a:sym typeface="Poppins"/>
              </a:rPr>
              <a:t>vos</a:t>
            </a:r>
            <a:r>
              <a:rPr lang="en-US" sz="1400" i="0" u="none" strike="noStrike" cap="none" dirty="0">
                <a:solidFill>
                  <a:schemeClr val="dk1"/>
                </a:solidFill>
                <a:ea typeface="Poppins"/>
                <a:cs typeface="Poppins"/>
                <a:sym typeface="Poppins"/>
              </a:rPr>
              <a:t> actions de </a:t>
            </a:r>
            <a:r>
              <a:rPr lang="en-US" sz="1400" i="0" u="none" strike="noStrike" cap="none" err="1">
                <a:solidFill>
                  <a:schemeClr val="dk1"/>
                </a:solidFill>
                <a:ea typeface="Poppins"/>
                <a:cs typeface="Poppins"/>
                <a:sym typeface="Poppins"/>
              </a:rPr>
              <a:t>sensibilisation</a:t>
            </a:r>
            <a:r>
              <a:rPr lang="en-US" sz="1400" i="0" u="none" strike="noStrike" cap="none" dirty="0">
                <a:solidFill>
                  <a:schemeClr val="dk1"/>
                </a:solidFill>
                <a:ea typeface="Poppins"/>
                <a:cs typeface="Poppins"/>
                <a:sym typeface="Poppins"/>
              </a:rPr>
              <a:t> ! </a:t>
            </a:r>
            <a:endParaRPr sz="1400" i="0" u="none" strike="noStrike" cap="none" dirty="0">
              <a:solidFill>
                <a:schemeClr val="dk1"/>
              </a:solidFill>
              <a:ea typeface="Poppins"/>
              <a:cs typeface="Poppins"/>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chemeClr val="dk1"/>
              </a:solidFill>
              <a:ea typeface="Poppins"/>
              <a:cs typeface="Poppins"/>
            </a:endParaRPr>
          </a:p>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ea typeface="Poppins"/>
                <a:cs typeface="Poppins"/>
                <a:sym typeface="Poppins"/>
              </a:rPr>
              <a:t>Par type de cleanup, </a:t>
            </a:r>
            <a:r>
              <a:rPr lang="en-US" sz="1400" i="0" u="none" strike="noStrike" cap="none" err="1">
                <a:solidFill>
                  <a:schemeClr val="dk1"/>
                </a:solidFill>
                <a:ea typeface="Poppins"/>
                <a:cs typeface="Poppins"/>
                <a:sym typeface="Poppins"/>
              </a:rPr>
              <a:t>pensez</a:t>
            </a:r>
            <a:r>
              <a:rPr lang="en-US" sz="1400" i="0" u="none" strike="noStrike" cap="none" dirty="0">
                <a:solidFill>
                  <a:schemeClr val="dk1"/>
                </a:solidFill>
                <a:ea typeface="Poppins"/>
                <a:cs typeface="Poppins"/>
                <a:sym typeface="Poppins"/>
              </a:rPr>
              <a:t> à </a:t>
            </a:r>
            <a:r>
              <a:rPr lang="en-US" sz="1400" i="0" u="none" strike="noStrike" cap="none" err="1">
                <a:solidFill>
                  <a:schemeClr val="dk1"/>
                </a:solidFill>
                <a:ea typeface="Poppins"/>
                <a:cs typeface="Poppins"/>
                <a:sym typeface="Poppins"/>
              </a:rPr>
              <a:t>comptabiliser</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aussi</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457200" marR="0" lvl="0" indent="-317500" algn="l" rtl="0">
              <a:lnSpc>
                <a:spcPct val="100000"/>
              </a:lnSpc>
              <a:spcBef>
                <a:spcPts val="0"/>
              </a:spcBef>
              <a:spcAft>
                <a:spcPts val="0"/>
              </a:spcAft>
              <a:buClr>
                <a:schemeClr val="dk1"/>
              </a:buClr>
              <a:buSzPts val="1400"/>
              <a:buChar char="●"/>
            </a:pPr>
            <a:r>
              <a:rPr lang="en-US" sz="1400" b="1" i="0" u="none" strike="noStrike" cap="none" dirty="0">
                <a:solidFill>
                  <a:srgbClr val="E7639B"/>
                </a:solidFill>
                <a:ea typeface="Poppins"/>
                <a:cs typeface="Poppins"/>
                <a:sym typeface="Poppins"/>
              </a:rPr>
              <a:t>Digital Cleanup Données</a:t>
            </a:r>
            <a:r>
              <a:rPr lang="en-US" sz="1400" i="0" u="none" strike="noStrike" cap="none" dirty="0">
                <a:solidFill>
                  <a:schemeClr val="dk1"/>
                </a:solidFill>
                <a:ea typeface="Poppins"/>
                <a:cs typeface="Poppins"/>
                <a:sym typeface="Poppins"/>
              </a:rPr>
              <a:t> : </a:t>
            </a:r>
            <a:endParaRPr sz="1400" i="0" u="none" strike="noStrike" cap="none" dirty="0">
              <a:solidFill>
                <a:schemeClr val="dk1"/>
              </a:solidFill>
              <a:ea typeface="Poppins"/>
              <a:cs typeface="Poppins"/>
            </a:endParaRPr>
          </a:p>
          <a:p>
            <a:pPr marL="914400" marR="0" lvl="1" indent="-317500" algn="l" rtl="0">
              <a:lnSpc>
                <a:spcPct val="100000"/>
              </a:lnSpc>
              <a:spcBef>
                <a:spcPts val="0"/>
              </a:spcBef>
              <a:spcAft>
                <a:spcPts val="0"/>
              </a:spcAft>
              <a:buClr>
                <a:schemeClr val="dk1"/>
              </a:buClr>
              <a:buSzPts val="1400"/>
              <a:buFont typeface="Poppins"/>
              <a:buChar char="○"/>
            </a:pPr>
            <a:r>
              <a:rPr lang="en-US" sz="1400" i="0" u="none" strike="noStrike" cap="none" dirty="0">
                <a:solidFill>
                  <a:schemeClr val="dk1"/>
                </a:solidFill>
                <a:ea typeface="Poppins"/>
                <a:cs typeface="Poppins"/>
                <a:sym typeface="Poppins"/>
              </a:rPr>
              <a:t>le </a:t>
            </a:r>
            <a:r>
              <a:rPr lang="en-US" sz="1400" i="0" u="none" strike="noStrike" cap="none" err="1">
                <a:solidFill>
                  <a:schemeClr val="dk1"/>
                </a:solidFill>
                <a:ea typeface="Poppins"/>
                <a:cs typeface="Poppins"/>
                <a:sym typeface="Poppins"/>
              </a:rPr>
              <a:t>nombre</a:t>
            </a:r>
            <a:r>
              <a:rPr lang="en-US" sz="1400" i="0" u="none" strike="noStrike" cap="none" dirty="0">
                <a:solidFill>
                  <a:schemeClr val="dk1"/>
                </a:solidFill>
                <a:ea typeface="Poppins"/>
                <a:cs typeface="Poppins"/>
                <a:sym typeface="Poppins"/>
              </a:rPr>
              <a:t> et le </a:t>
            </a:r>
            <a:r>
              <a:rPr lang="en-US" sz="1400" i="0" u="none" strike="noStrike" cap="none" err="1">
                <a:solidFill>
                  <a:schemeClr val="dk1"/>
                </a:solidFill>
                <a:ea typeface="Poppins"/>
                <a:cs typeface="Poppins"/>
                <a:sym typeface="Poppins"/>
              </a:rPr>
              <a:t>poids</a:t>
            </a:r>
            <a:r>
              <a:rPr lang="en-US" sz="1400" i="0" u="none" strike="noStrike" cap="none" dirty="0">
                <a:solidFill>
                  <a:schemeClr val="dk1"/>
                </a:solidFill>
                <a:ea typeface="Poppins"/>
                <a:cs typeface="Poppins"/>
                <a:sym typeface="Poppins"/>
              </a:rPr>
              <a:t> des données </a:t>
            </a:r>
            <a:r>
              <a:rPr lang="en-US" sz="1400" i="0" u="none" strike="noStrike" cap="none" err="1">
                <a:solidFill>
                  <a:schemeClr val="dk1"/>
                </a:solidFill>
                <a:ea typeface="Poppins"/>
                <a:cs typeface="Poppins"/>
                <a:sym typeface="Poppins"/>
              </a:rPr>
              <a:t>supprimées</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457200" marR="0" lvl="0" indent="-317500" algn="l" rtl="0">
              <a:lnSpc>
                <a:spcPct val="100000"/>
              </a:lnSpc>
              <a:spcBef>
                <a:spcPts val="0"/>
              </a:spcBef>
              <a:spcAft>
                <a:spcPts val="0"/>
              </a:spcAft>
              <a:buClr>
                <a:schemeClr val="dk1"/>
              </a:buClr>
              <a:buSzPts val="1400"/>
              <a:buChar char="●"/>
            </a:pPr>
            <a:r>
              <a:rPr lang="en-US" sz="1400" b="1" i="0" u="none" strike="noStrike" cap="none" dirty="0">
                <a:solidFill>
                  <a:srgbClr val="8ACBFD"/>
                </a:solidFill>
                <a:ea typeface="Poppins"/>
                <a:cs typeface="Poppins"/>
                <a:sym typeface="Poppins"/>
              </a:rPr>
              <a:t>Digital Cleanup </a:t>
            </a:r>
            <a:r>
              <a:rPr lang="en-US" sz="1400" b="1" i="0" u="none" strike="noStrike" cap="none" dirty="0" err="1">
                <a:solidFill>
                  <a:srgbClr val="8ACBFD"/>
                </a:solidFill>
                <a:ea typeface="Poppins"/>
                <a:cs typeface="Poppins"/>
                <a:sym typeface="Poppins"/>
              </a:rPr>
              <a:t>Réemploi</a:t>
            </a:r>
            <a:r>
              <a:rPr lang="en-US" sz="1400" b="1" i="0" u="none" strike="noStrike" cap="none" dirty="0">
                <a:solidFill>
                  <a:srgbClr val="8ACBFD"/>
                </a:solidFill>
                <a:ea typeface="Poppins"/>
                <a:cs typeface="Poppins"/>
                <a:sym typeface="Poppins"/>
              </a:rPr>
              <a:t> </a:t>
            </a:r>
            <a:r>
              <a:rPr lang="en-US" sz="1400" i="0" u="none" strike="noStrike" cap="none" dirty="0">
                <a:solidFill>
                  <a:schemeClr val="dk1"/>
                </a:solidFill>
                <a:ea typeface="Poppins"/>
                <a:cs typeface="Poppins"/>
                <a:sym typeface="Poppins"/>
              </a:rPr>
              <a:t>:</a:t>
            </a:r>
            <a:endParaRPr sz="1400" i="0" u="none" strike="noStrike" cap="none" dirty="0">
              <a:solidFill>
                <a:schemeClr val="dk1"/>
              </a:solidFill>
              <a:ea typeface="Poppins"/>
              <a:cs typeface="Poppins"/>
            </a:endParaRPr>
          </a:p>
          <a:p>
            <a:pPr marL="914400" marR="0" lvl="1" indent="-317500" algn="l" rtl="0">
              <a:lnSpc>
                <a:spcPct val="100000"/>
              </a:lnSpc>
              <a:spcBef>
                <a:spcPts val="0"/>
              </a:spcBef>
              <a:spcAft>
                <a:spcPts val="0"/>
              </a:spcAft>
              <a:buClr>
                <a:schemeClr val="dk1"/>
              </a:buClr>
              <a:buSzPts val="1400"/>
              <a:buFont typeface="Poppins"/>
              <a:buChar char="○"/>
            </a:pPr>
            <a:r>
              <a:rPr lang="en-US" sz="1400" i="0" u="none" strike="noStrike" cap="none" dirty="0">
                <a:solidFill>
                  <a:schemeClr val="dk1"/>
                </a:solidFill>
                <a:ea typeface="Poppins"/>
                <a:cs typeface="Poppins"/>
                <a:sym typeface="Poppins"/>
              </a:rPr>
              <a:t>le </a:t>
            </a:r>
            <a:r>
              <a:rPr lang="en-US" sz="1400" i="0" u="none" strike="noStrike" cap="none" err="1">
                <a:solidFill>
                  <a:schemeClr val="dk1"/>
                </a:solidFill>
                <a:ea typeface="Poppins"/>
                <a:cs typeface="Poppins"/>
                <a:sym typeface="Poppins"/>
              </a:rPr>
              <a:t>nombre</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d’équipements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réutilisés</a:t>
            </a:r>
            <a:r>
              <a:rPr lang="en-US" sz="1400" i="0" u="none" strike="noStrike" cap="none" dirty="0">
                <a:solidFill>
                  <a:schemeClr val="dk1"/>
                </a:solidFill>
                <a:ea typeface="Poppins"/>
                <a:cs typeface="Poppins"/>
                <a:sym typeface="Poppins"/>
              </a:rPr>
              <a:t>, protégés, </a:t>
            </a:r>
            <a:r>
              <a:rPr lang="en-US" sz="1400" i="0" u="none" strike="noStrike" cap="none" err="1">
                <a:solidFill>
                  <a:schemeClr val="dk1"/>
                </a:solidFill>
                <a:ea typeface="Poppins"/>
                <a:cs typeface="Poppins"/>
                <a:sym typeface="Poppins"/>
              </a:rPr>
              <a:t>réparés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ou</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donnés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selon</a:t>
            </a:r>
            <a:r>
              <a:rPr lang="en-US" sz="1400" i="0" u="none" strike="noStrike" cap="none" dirty="0">
                <a:solidFill>
                  <a:schemeClr val="dk1"/>
                </a:solidFill>
                <a:ea typeface="Poppins"/>
                <a:cs typeface="Poppins"/>
                <a:sym typeface="Poppins"/>
              </a:rPr>
              <a:t> le type </a:t>
            </a:r>
            <a:r>
              <a:rPr lang="en-US" sz="1400" i="0" u="none" strike="noStrike" cap="none" err="1">
                <a:solidFill>
                  <a:schemeClr val="dk1"/>
                </a:solidFill>
                <a:ea typeface="Poppins"/>
                <a:cs typeface="Poppins"/>
                <a:sym typeface="Poppins"/>
              </a:rPr>
              <a:t>d’action</a:t>
            </a:r>
            <a:r>
              <a:rPr lang="en-US" sz="1400" i="0" u="none" strike="noStrike" cap="none" dirty="0">
                <a:solidFill>
                  <a:schemeClr val="dk1"/>
                </a:solidFill>
                <a:ea typeface="Poppins"/>
                <a:cs typeface="Poppins"/>
                <a:sym typeface="Poppins"/>
              </a:rPr>
              <a:t>) et par type </a:t>
            </a:r>
            <a:r>
              <a:rPr lang="en-US" sz="1400" i="0" u="none" strike="noStrike" cap="none" err="1">
                <a:solidFill>
                  <a:schemeClr val="dk1"/>
                </a:solidFill>
                <a:ea typeface="Poppins"/>
                <a:cs typeface="Poppins"/>
                <a:sym typeface="Poppins"/>
              </a:rPr>
              <a:t>d’équipement</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457200" marR="0" lvl="0" indent="-317500" algn="l" rtl="0">
              <a:lnSpc>
                <a:spcPct val="100000"/>
              </a:lnSpc>
              <a:spcBef>
                <a:spcPts val="0"/>
              </a:spcBef>
              <a:spcAft>
                <a:spcPts val="0"/>
              </a:spcAft>
              <a:buClr>
                <a:schemeClr val="dk1"/>
              </a:buClr>
              <a:buSzPts val="1400"/>
              <a:buChar char="●"/>
            </a:pPr>
            <a:r>
              <a:rPr lang="en-US" sz="1400" b="1" i="0" u="none" strike="noStrike" cap="none" dirty="0">
                <a:solidFill>
                  <a:srgbClr val="052E45"/>
                </a:solidFill>
                <a:ea typeface="Poppins"/>
                <a:cs typeface="Poppins"/>
                <a:sym typeface="Poppins"/>
              </a:rPr>
              <a:t>Digital Cleanup </a:t>
            </a:r>
            <a:r>
              <a:rPr lang="en-US" sz="1400" b="1" i="0" u="none" strike="noStrike" cap="none" dirty="0" err="1">
                <a:solidFill>
                  <a:srgbClr val="052E45"/>
                </a:solidFill>
                <a:ea typeface="Poppins"/>
                <a:cs typeface="Poppins"/>
                <a:sym typeface="Poppins"/>
              </a:rPr>
              <a:t>Recyclage</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914400" lvl="1" indent="-317500">
              <a:buClr>
                <a:schemeClr val="dk1"/>
              </a:buClr>
              <a:buSzPts val="1400"/>
              <a:buFont typeface="Poppins"/>
              <a:buChar char="○"/>
            </a:pPr>
            <a:r>
              <a:rPr lang="en-US" sz="1400" i="0" u="none" strike="noStrike" cap="none" dirty="0">
                <a:solidFill>
                  <a:schemeClr val="dk1"/>
                </a:solidFill>
                <a:ea typeface="Poppins"/>
                <a:cs typeface="Poppins"/>
                <a:sym typeface="Poppins"/>
              </a:rPr>
              <a:t>le </a:t>
            </a:r>
            <a:r>
              <a:rPr lang="en-US" sz="1400" i="0" u="none" strike="noStrike" cap="none" err="1">
                <a:solidFill>
                  <a:schemeClr val="dk1"/>
                </a:solidFill>
                <a:ea typeface="Poppins"/>
                <a:cs typeface="Poppins"/>
                <a:sym typeface="Poppins"/>
              </a:rPr>
              <a:t>poids</a:t>
            </a:r>
            <a:r>
              <a:rPr lang="en-US" sz="1400" i="0" u="none" strike="noStrike" cap="none" dirty="0">
                <a:solidFill>
                  <a:schemeClr val="dk1"/>
                </a:solidFill>
                <a:ea typeface="Poppins"/>
                <a:cs typeface="Poppins"/>
                <a:sym typeface="Poppins"/>
              </a:rPr>
              <a:t> total de </a:t>
            </a:r>
            <a:r>
              <a:rPr lang="en-US" sz="1400" i="0" u="none" strike="noStrike" cap="none" err="1">
                <a:solidFill>
                  <a:schemeClr val="dk1"/>
                </a:solidFill>
                <a:ea typeface="Poppins"/>
                <a:cs typeface="Poppins"/>
                <a:sym typeface="Poppins"/>
              </a:rPr>
              <a:t>vos</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équipements</a:t>
            </a:r>
            <a:r>
              <a:rPr lang="en-US" sz="1400" i="0" u="none" strike="noStrike" cap="none" dirty="0">
                <a:solidFill>
                  <a:schemeClr val="dk1"/>
                </a:solidFill>
                <a:ea typeface="Poppins"/>
                <a:cs typeface="Poppins"/>
                <a:sym typeface="Poppins"/>
              </a:rPr>
              <a:t> DEEE </a:t>
            </a:r>
            <a:r>
              <a:rPr lang="en-US" sz="1400" i="0" u="none" strike="noStrike" cap="none" err="1">
                <a:solidFill>
                  <a:schemeClr val="dk1"/>
                </a:solidFill>
                <a:ea typeface="Poppins"/>
                <a:cs typeface="Poppins"/>
                <a:sym typeface="Poppins"/>
              </a:rPr>
              <a:t>récoltés</a:t>
            </a:r>
            <a:r>
              <a:rPr lang="en-US" sz="1400" i="0" u="none" strike="noStrike" cap="none" dirty="0">
                <a:solidFill>
                  <a:schemeClr val="dk1"/>
                </a:solidFill>
                <a:ea typeface="Poppins"/>
                <a:cs typeface="Poppins"/>
                <a:sym typeface="Poppins"/>
              </a:rPr>
              <a:t> </a:t>
            </a:r>
            <a:endParaRPr sz="1400" i="0" u="none" strike="noStrike" cap="none" dirty="0">
              <a:solidFill>
                <a:schemeClr val="dk1"/>
              </a:solidFill>
              <a:ea typeface="Poppins"/>
              <a:cs typeface="Poppins"/>
            </a:endParaRPr>
          </a:p>
          <a:p>
            <a:pPr marL="457200" indent="-317500">
              <a:buSzPts val="1400"/>
              <a:buFont typeface="Arial,Sans-Serif"/>
              <a:buChar char="●"/>
            </a:pPr>
            <a:r>
              <a:rPr lang="en-US" b="1" dirty="0">
                <a:solidFill>
                  <a:srgbClr val="EAD300"/>
                </a:solidFill>
                <a:ea typeface="Poppins"/>
              </a:rPr>
              <a:t>Digital Cleanup </a:t>
            </a:r>
            <a:r>
              <a:rPr lang="en-US" b="1" err="1">
                <a:solidFill>
                  <a:srgbClr val="EAD300"/>
                </a:solidFill>
                <a:ea typeface="Poppins"/>
              </a:rPr>
              <a:t>Sensibilisation</a:t>
            </a:r>
            <a:r>
              <a:rPr lang="en-US" dirty="0">
                <a:solidFill>
                  <a:schemeClr val="dk1"/>
                </a:solidFill>
                <a:ea typeface="Poppins"/>
              </a:rPr>
              <a:t> : </a:t>
            </a:r>
          </a:p>
          <a:p>
            <a:pPr marL="914400" lvl="1" indent="-317500">
              <a:buSzPts val="1400"/>
              <a:buFont typeface="Poppins"/>
              <a:buChar char="○"/>
            </a:pPr>
            <a:r>
              <a:rPr lang="en-US" dirty="0">
                <a:solidFill>
                  <a:schemeClr val="dk1"/>
                </a:solidFill>
                <a:ea typeface="Poppins"/>
                <a:cs typeface="Poppins"/>
              </a:rPr>
              <a:t>le </a:t>
            </a:r>
            <a:r>
              <a:rPr lang="en-US" dirty="0" err="1">
                <a:solidFill>
                  <a:schemeClr val="dk1"/>
                </a:solidFill>
                <a:ea typeface="Poppins"/>
                <a:cs typeface="Poppins"/>
              </a:rPr>
              <a:t>nombre</a:t>
            </a:r>
            <a:r>
              <a:rPr lang="en-US" dirty="0">
                <a:solidFill>
                  <a:schemeClr val="dk1"/>
                </a:solidFill>
                <a:ea typeface="Poppins"/>
                <a:cs typeface="Poppins"/>
              </a:rPr>
              <a:t> total de participants</a:t>
            </a:r>
            <a:endParaRPr lang="en-US" sz="1400" i="0" u="none" strike="noStrike" cap="none" dirty="0">
              <a:solidFill>
                <a:schemeClr val="dk1"/>
              </a:solidFill>
              <a:ea typeface="Poppins"/>
              <a:cs typeface="Poppins"/>
            </a:endParaRPr>
          </a:p>
          <a:p>
            <a:pPr marL="914400" lvl="1" indent="-317500">
              <a:buSzPts val="1400"/>
              <a:buFont typeface="Poppins"/>
              <a:buChar char="○"/>
            </a:pPr>
            <a:endParaRPr lang="en-US" dirty="0">
              <a:solidFill>
                <a:schemeClr val="dk1"/>
              </a:solidFill>
              <a:ea typeface="Poppins"/>
              <a:cs typeface="Poppins"/>
            </a:endParaRPr>
          </a:p>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ea typeface="Poppins"/>
                <a:cs typeface="Poppins"/>
                <a:sym typeface="Poppins"/>
              </a:rPr>
              <a:t>Tous les </a:t>
            </a:r>
            <a:r>
              <a:rPr lang="en-US" sz="1400" i="0" u="none" strike="noStrike" cap="none" err="1">
                <a:solidFill>
                  <a:schemeClr val="dk1"/>
                </a:solidFill>
                <a:ea typeface="Poppins"/>
                <a:cs typeface="Poppins"/>
                <a:sym typeface="Poppins"/>
              </a:rPr>
              <a:t>détails</a:t>
            </a:r>
            <a:r>
              <a:rPr lang="en-US" sz="1400" i="0" u="none" strike="noStrike" cap="none" dirty="0">
                <a:solidFill>
                  <a:schemeClr val="dk1"/>
                </a:solidFill>
                <a:ea typeface="Poppins"/>
                <a:cs typeface="Poppins"/>
                <a:sym typeface="Poppins"/>
              </a:rPr>
              <a:t> dans </a:t>
            </a:r>
            <a:r>
              <a:rPr lang="en-US" sz="1400" i="0" u="none" strike="noStrike" cap="none" err="1">
                <a:solidFill>
                  <a:schemeClr val="dk1"/>
                </a:solidFill>
                <a:ea typeface="Poppins"/>
                <a:cs typeface="Poppins"/>
                <a:sym typeface="Poppins"/>
              </a:rPr>
              <a:t>votre</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espace</a:t>
            </a:r>
            <a:r>
              <a:rPr lang="en-US" sz="1400" i="0" u="none" strike="noStrike" cap="none" dirty="0">
                <a:solidFill>
                  <a:schemeClr val="dk1"/>
                </a:solidFill>
                <a:ea typeface="Poppins"/>
                <a:cs typeface="Poppins"/>
                <a:sym typeface="Poppins"/>
              </a:rPr>
              <a:t> </a:t>
            </a:r>
            <a:r>
              <a:rPr lang="en-US" sz="1400" i="0" u="none" strike="noStrike" cap="none" err="1">
                <a:solidFill>
                  <a:schemeClr val="dk1"/>
                </a:solidFill>
                <a:ea typeface="Poppins"/>
                <a:cs typeface="Poppins"/>
                <a:sym typeface="Poppins"/>
              </a:rPr>
              <a:t>connecté</a:t>
            </a:r>
            <a:r>
              <a:rPr lang="en-US" sz="1400" i="0" u="none" strike="noStrike" cap="none" dirty="0">
                <a:solidFill>
                  <a:schemeClr val="dk1"/>
                </a:solidFill>
                <a:ea typeface="Poppins"/>
                <a:cs typeface="Poppins"/>
                <a:sym typeface="Poppins"/>
              </a:rPr>
              <a:t> via</a:t>
            </a:r>
            <a:r>
              <a:rPr lang="en-US" sz="1400" i="0" u="none" strike="noStrike" cap="none" dirty="0">
                <a:solidFill>
                  <a:srgbClr val="E7639B"/>
                </a:solidFill>
                <a:ea typeface="Poppins"/>
                <a:cs typeface="Poppins"/>
                <a:sym typeface="Poppins"/>
              </a:rPr>
              <a:t> </a:t>
            </a:r>
            <a:r>
              <a:rPr lang="en-US" sz="1400" i="0" u="sng" strike="noStrike" cap="none" dirty="0">
                <a:solidFill>
                  <a:srgbClr val="E7639B"/>
                </a:solidFill>
                <a:ea typeface="Poppins"/>
                <a:cs typeface="Poppins"/>
                <a:sym typeface="Poppins"/>
                <a:hlinkClick r:id="rId3">
                  <a:extLst>
                    <a:ext uri="{A12FA001-AC4F-418D-AE19-62706E023703}">
                      <ahyp:hlinkClr xmlns:ahyp="http://schemas.microsoft.com/office/drawing/2018/hyperlinkcolor" val="tx"/>
                    </a:ext>
                  </a:extLst>
                </a:hlinkClick>
              </a:rPr>
              <a:t>Mes outils</a:t>
            </a:r>
            <a:r>
              <a:rPr lang="en-US" sz="1400" i="0" u="none" strike="noStrike" cap="none" dirty="0">
                <a:solidFill>
                  <a:srgbClr val="E7639B"/>
                </a:solidFill>
                <a:ea typeface="Poppins"/>
                <a:cs typeface="Poppins"/>
                <a:sym typeface="Poppins"/>
              </a:rPr>
              <a:t> </a:t>
            </a:r>
            <a:endParaRPr sz="1400" i="0" u="none" strike="noStrike" cap="none" dirty="0">
              <a:solidFill>
                <a:srgbClr val="E7639B"/>
              </a:solidFill>
              <a:ea typeface="Poppins"/>
              <a:cs typeface="Poppins"/>
            </a:endParaRPr>
          </a:p>
        </p:txBody>
      </p:sp>
      <p:sp>
        <p:nvSpPr>
          <p:cNvPr id="3" name="Google Shape;786;p65">
            <a:extLst>
              <a:ext uri="{FF2B5EF4-FFF2-40B4-BE49-F238E27FC236}">
                <a16:creationId xmlns:a16="http://schemas.microsoft.com/office/drawing/2014/main" id="{51DF7E54-E09B-7349-49F4-5549DA2245F3}"/>
              </a:ext>
            </a:extLst>
          </p:cNvPr>
          <p:cNvSpPr/>
          <p:nvPr/>
        </p:nvSpPr>
        <p:spPr>
          <a:xfrm rot="846368">
            <a:off x="7687364" y="3738587"/>
            <a:ext cx="1312167" cy="1346874"/>
          </a:xfrm>
          <a:prstGeom prst="ellipse">
            <a:avLst/>
          </a:prstGeom>
          <a:solidFill>
            <a:srgbClr val="E76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000" b="1" i="0" u="none" strike="noStrike" cap="none">
                <a:solidFill>
                  <a:schemeClr val="lt1"/>
                </a:solidFill>
                <a:latin typeface="Poppins"/>
                <a:ea typeface="Poppins"/>
                <a:cs typeface="Poppins"/>
                <a:sym typeface="Poppins"/>
              </a:rPr>
              <a:t>Modèle de tableau bilan disponible en mars</a:t>
            </a:r>
            <a:endParaRPr sz="1000" b="1" i="0" u="none" strike="noStrike" cap="none">
              <a:solidFill>
                <a:schemeClr val="lt1"/>
              </a:solidFill>
              <a:latin typeface="Poppins"/>
              <a:ea typeface="Poppins"/>
              <a:cs typeface="Poppins"/>
              <a:sym typeface="Poppins"/>
            </a:endParaRPr>
          </a:p>
        </p:txBody>
      </p:sp>
    </p:spTree>
    <p:extLst>
      <p:ext uri="{BB962C8B-B14F-4D97-AF65-F5344CB8AC3E}">
        <p14:creationId xmlns:p14="http://schemas.microsoft.com/office/powerpoint/2010/main" val="10294242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00">
          <a:extLst>
            <a:ext uri="{FF2B5EF4-FFF2-40B4-BE49-F238E27FC236}">
              <a16:creationId xmlns:a16="http://schemas.microsoft.com/office/drawing/2014/main" id="{5C34CD4C-A116-4AA3-B705-4E4335060145}"/>
            </a:ext>
          </a:extLst>
        </p:cNvPr>
        <p:cNvGrpSpPr/>
        <p:nvPr/>
      </p:nvGrpSpPr>
      <p:grpSpPr>
        <a:xfrm>
          <a:off x="0" y="0"/>
          <a:ext cx="0" cy="0"/>
          <a:chOff x="0" y="0"/>
          <a:chExt cx="0" cy="0"/>
        </a:xfrm>
      </p:grpSpPr>
      <p:sp>
        <p:nvSpPr>
          <p:cNvPr id="801" name="Google Shape;801;p67">
            <a:extLst>
              <a:ext uri="{FF2B5EF4-FFF2-40B4-BE49-F238E27FC236}">
                <a16:creationId xmlns:a16="http://schemas.microsoft.com/office/drawing/2014/main" id="{4DF5A17E-3C64-E212-CE04-94335655B2FD}"/>
              </a:ext>
            </a:extLst>
          </p:cNvPr>
          <p:cNvSpPr txBox="1"/>
          <p:nvPr/>
        </p:nvSpPr>
        <p:spPr>
          <a:xfrm>
            <a:off x="687336" y="1476697"/>
            <a:ext cx="7554000" cy="286229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rgbClr val="052E45"/>
                </a:solidFill>
                <a:latin typeface="Poppins"/>
                <a:ea typeface="Poppins"/>
                <a:cs typeface="Poppins"/>
                <a:sym typeface="Poppins"/>
              </a:rPr>
              <a:t>BUT : </a:t>
            </a:r>
            <a:r>
              <a:rPr lang="en-US" dirty="0" err="1">
                <a:solidFill>
                  <a:srgbClr val="052E45"/>
                </a:solidFill>
              </a:rPr>
              <a:t>Sensibiliser</a:t>
            </a:r>
            <a:r>
              <a:rPr lang="en-US" dirty="0">
                <a:solidFill>
                  <a:srgbClr val="052E45"/>
                </a:solidFill>
              </a:rPr>
              <a:t> les participants à </a:t>
            </a:r>
            <a:r>
              <a:rPr lang="en-US" dirty="0" err="1">
                <a:solidFill>
                  <a:srgbClr val="052E45"/>
                </a:solidFill>
              </a:rPr>
              <a:t>l’impact</a:t>
            </a:r>
            <a:r>
              <a:rPr lang="en-US" dirty="0">
                <a:solidFill>
                  <a:srgbClr val="052E45"/>
                </a:solidFill>
              </a:rPr>
              <a:t> </a:t>
            </a:r>
            <a:r>
              <a:rPr lang="en-US" dirty="0" err="1">
                <a:solidFill>
                  <a:srgbClr val="052E45"/>
                </a:solidFill>
              </a:rPr>
              <a:t>environnemental</a:t>
            </a:r>
            <a:r>
              <a:rPr lang="en-US" dirty="0">
                <a:solidFill>
                  <a:srgbClr val="052E45"/>
                </a:solidFill>
              </a:rPr>
              <a:t> du numérique.</a:t>
            </a:r>
            <a:endParaRPr lang="fr-FR" dirty="0">
              <a:solidFill>
                <a:srgbClr val="052E45"/>
              </a:solidFill>
            </a:endParaRPr>
          </a:p>
          <a:p>
            <a:pPr marL="0" lvl="0" indent="0" algn="l" rtl="0">
              <a:spcBef>
                <a:spcPts val="0"/>
              </a:spcBef>
              <a:spcAft>
                <a:spcPts val="0"/>
              </a:spcAft>
              <a:buNone/>
            </a:pPr>
            <a:endParaRPr dirty="0">
              <a:solidFill>
                <a:srgbClr val="EAD300"/>
              </a:solidFill>
            </a:endParaRPr>
          </a:p>
          <a:p>
            <a:r>
              <a:rPr lang="en-US" sz="1800" b="1" dirty="0">
                <a:solidFill>
                  <a:srgbClr val="052E45"/>
                </a:solidFill>
                <a:latin typeface="Poppins"/>
                <a:ea typeface="Poppins"/>
                <a:cs typeface="Poppins"/>
                <a:sym typeface="Poppins"/>
              </a:rPr>
              <a:t>ACTION : </a:t>
            </a:r>
            <a:r>
              <a:rPr lang="en-US" b="1" dirty="0">
                <a:solidFill>
                  <a:srgbClr val="052E45"/>
                </a:solidFill>
              </a:rPr>
              <a:t>Former</a:t>
            </a:r>
            <a:r>
              <a:rPr lang="en-US" dirty="0">
                <a:solidFill>
                  <a:srgbClr val="052E45"/>
                </a:solidFill>
              </a:rPr>
              <a:t> / </a:t>
            </a:r>
            <a:r>
              <a:rPr lang="en-US" b="1" dirty="0" err="1">
                <a:solidFill>
                  <a:srgbClr val="052E45"/>
                </a:solidFill>
              </a:rPr>
              <a:t>S’informer</a:t>
            </a:r>
            <a:r>
              <a:rPr lang="en-US" dirty="0">
                <a:solidFill>
                  <a:srgbClr val="052E45"/>
                </a:solidFill>
              </a:rPr>
              <a:t> / </a:t>
            </a:r>
            <a:r>
              <a:rPr lang="en-US" b="1" dirty="0" err="1">
                <a:solidFill>
                  <a:srgbClr val="052E45"/>
                </a:solidFill>
              </a:rPr>
              <a:t>Échanger</a:t>
            </a:r>
            <a:r>
              <a:rPr lang="en-US" dirty="0">
                <a:solidFill>
                  <a:srgbClr val="052E45"/>
                </a:solidFill>
              </a:rPr>
              <a:t> </a:t>
            </a:r>
            <a:endParaRPr dirty="0">
              <a:solidFill>
                <a:srgbClr val="052E45"/>
              </a:solidFill>
            </a:endParaRPr>
          </a:p>
          <a:p>
            <a:pPr marL="0" lvl="0" indent="0" algn="l" rtl="0">
              <a:spcBef>
                <a:spcPts val="0"/>
              </a:spcBef>
              <a:spcAft>
                <a:spcPts val="0"/>
              </a:spcAft>
              <a:buNone/>
            </a:pPr>
            <a:endParaRPr dirty="0">
              <a:solidFill>
                <a:srgbClr val="052E45"/>
              </a:solidFill>
            </a:endParaRPr>
          </a:p>
          <a:p>
            <a:r>
              <a:rPr lang="en-US" sz="1800" b="1" dirty="0">
                <a:solidFill>
                  <a:srgbClr val="052E45"/>
                </a:solidFill>
                <a:latin typeface="Poppins"/>
                <a:ea typeface="Poppins"/>
                <a:cs typeface="Poppins"/>
                <a:sym typeface="Poppins"/>
              </a:rPr>
              <a:t>FORMAT :</a:t>
            </a:r>
            <a:r>
              <a:rPr lang="en-US" sz="1800" dirty="0">
                <a:solidFill>
                  <a:srgbClr val="052E45"/>
                </a:solidFill>
                <a:latin typeface="Chau Philomene One"/>
                <a:ea typeface="Chau Philomene One"/>
                <a:cs typeface="Chau Philomene One"/>
                <a:sym typeface="Chau Philomene One"/>
              </a:rPr>
              <a:t> </a:t>
            </a:r>
            <a:r>
              <a:rPr lang="en-US" dirty="0">
                <a:solidFill>
                  <a:srgbClr val="052E45"/>
                </a:solidFill>
              </a:rPr>
              <a:t>Participation à </a:t>
            </a:r>
            <a:r>
              <a:rPr lang="en-US" dirty="0" err="1">
                <a:solidFill>
                  <a:srgbClr val="052E45"/>
                </a:solidFill>
              </a:rPr>
              <a:t>une</a:t>
            </a:r>
            <a:r>
              <a:rPr lang="en-US" dirty="0">
                <a:solidFill>
                  <a:srgbClr val="052E45"/>
                </a:solidFill>
              </a:rPr>
              <a:t> </a:t>
            </a:r>
            <a:r>
              <a:rPr lang="en-US" b="1" dirty="0" err="1">
                <a:solidFill>
                  <a:srgbClr val="052E45"/>
                </a:solidFill>
              </a:rPr>
              <a:t>réunion</a:t>
            </a:r>
            <a:r>
              <a:rPr lang="en-US" b="1" dirty="0">
                <a:solidFill>
                  <a:srgbClr val="052E45"/>
                </a:solidFill>
              </a:rPr>
              <a:t> </a:t>
            </a:r>
            <a:r>
              <a:rPr lang="en-US" b="1" dirty="0" err="1">
                <a:solidFill>
                  <a:srgbClr val="052E45"/>
                </a:solidFill>
              </a:rPr>
              <a:t>d’informations</a:t>
            </a:r>
            <a:r>
              <a:rPr lang="en-US" dirty="0">
                <a:solidFill>
                  <a:srgbClr val="052E45"/>
                </a:solidFill>
              </a:rPr>
              <a:t>, à la </a:t>
            </a:r>
            <a:r>
              <a:rPr lang="en-US" dirty="0" err="1">
                <a:solidFill>
                  <a:srgbClr val="052E45"/>
                </a:solidFill>
              </a:rPr>
              <a:t>Fresque</a:t>
            </a:r>
            <a:r>
              <a:rPr lang="en-US" dirty="0">
                <a:solidFill>
                  <a:srgbClr val="052E45"/>
                </a:solidFill>
              </a:rPr>
              <a:t> du Numérique, à un </a:t>
            </a:r>
            <a:r>
              <a:rPr lang="en-US" b="1" dirty="0">
                <a:solidFill>
                  <a:srgbClr val="052E45"/>
                </a:solidFill>
              </a:rPr>
              <a:t>jeu</a:t>
            </a:r>
            <a:r>
              <a:rPr lang="en-US" dirty="0">
                <a:solidFill>
                  <a:srgbClr val="052E45"/>
                </a:solidFill>
              </a:rPr>
              <a:t> (</a:t>
            </a:r>
            <a:r>
              <a:rPr lang="en-US" dirty="0" err="1">
                <a:solidFill>
                  <a:srgbClr val="052E45"/>
                </a:solidFill>
              </a:rPr>
              <a:t>en</a:t>
            </a:r>
            <a:r>
              <a:rPr lang="en-US" dirty="0">
                <a:solidFill>
                  <a:srgbClr val="052E45"/>
                </a:solidFill>
              </a:rPr>
              <a:t> </a:t>
            </a:r>
            <a:r>
              <a:rPr lang="en-US" dirty="0" err="1">
                <a:solidFill>
                  <a:srgbClr val="052E45"/>
                </a:solidFill>
              </a:rPr>
              <a:t>ligne</a:t>
            </a:r>
            <a:r>
              <a:rPr lang="en-US" dirty="0">
                <a:solidFill>
                  <a:srgbClr val="052E45"/>
                </a:solidFill>
              </a:rPr>
              <a:t> </a:t>
            </a:r>
            <a:r>
              <a:rPr lang="en-US" dirty="0" err="1">
                <a:solidFill>
                  <a:srgbClr val="052E45"/>
                </a:solidFill>
              </a:rPr>
              <a:t>ou</a:t>
            </a:r>
            <a:r>
              <a:rPr lang="en-US" dirty="0">
                <a:solidFill>
                  <a:srgbClr val="052E45"/>
                </a:solidFill>
              </a:rPr>
              <a:t> de plateau)</a:t>
            </a:r>
            <a:r>
              <a:rPr lang="en-US" b="1" dirty="0">
                <a:solidFill>
                  <a:srgbClr val="052E45"/>
                </a:solidFill>
              </a:rPr>
              <a:t>...</a:t>
            </a:r>
            <a:endParaRPr b="1" dirty="0">
              <a:solidFill>
                <a:srgbClr val="052E45"/>
              </a:solidFill>
            </a:endParaRPr>
          </a:p>
          <a:p>
            <a:pPr marL="0" lvl="0" indent="0" algn="l" rtl="0">
              <a:spcBef>
                <a:spcPts val="0"/>
              </a:spcBef>
              <a:spcAft>
                <a:spcPts val="0"/>
              </a:spcAft>
              <a:buNone/>
            </a:pPr>
            <a:endParaRPr b="1" dirty="0">
              <a:solidFill>
                <a:srgbClr val="052E45"/>
              </a:solidFill>
            </a:endParaRPr>
          </a:p>
          <a:p>
            <a:r>
              <a:rPr lang="en-US" sz="1800" b="1" dirty="0">
                <a:solidFill>
                  <a:srgbClr val="052E45"/>
                </a:solidFill>
                <a:latin typeface="Poppins"/>
                <a:ea typeface="Poppins"/>
                <a:cs typeface="Poppins"/>
                <a:sym typeface="Poppins"/>
              </a:rPr>
              <a:t>RESSOURCES :</a:t>
            </a:r>
            <a:r>
              <a:rPr lang="en-US" sz="1800" dirty="0">
                <a:solidFill>
                  <a:srgbClr val="052E45"/>
                </a:solidFill>
                <a:latin typeface="Chau Philomene One"/>
                <a:ea typeface="Chau Philomene One"/>
                <a:cs typeface="Chau Philomene One"/>
                <a:sym typeface="Chau Philomene One"/>
              </a:rPr>
              <a:t> </a:t>
            </a:r>
            <a:r>
              <a:rPr lang="en-US" dirty="0">
                <a:solidFill>
                  <a:srgbClr val="052E45"/>
                </a:solidFill>
              </a:rPr>
              <a:t>Jeu de plateau </a:t>
            </a:r>
            <a:r>
              <a:rPr lang="en-US" dirty="0">
                <a:solidFill>
                  <a:srgbClr val="E7639B"/>
                </a:solidFill>
                <a:hlinkClick r:id="rId3">
                  <a:extLst>
                    <a:ext uri="{A12FA001-AC4F-418D-AE19-62706E023703}">
                      <ahyp:hlinkClr xmlns:ahyp="http://schemas.microsoft.com/office/drawing/2018/hyperlinkcolor" val="tx"/>
                    </a:ext>
                  </a:extLst>
                </a:hlinkClick>
              </a:rPr>
              <a:t>(Numéville)</a:t>
            </a:r>
            <a:r>
              <a:rPr lang="en-US" dirty="0">
                <a:solidFill>
                  <a:srgbClr val="052E45"/>
                </a:solidFill>
              </a:rPr>
              <a:t>, jeux </a:t>
            </a:r>
            <a:r>
              <a:rPr lang="en-US" dirty="0" err="1">
                <a:solidFill>
                  <a:srgbClr val="052E45"/>
                </a:solidFill>
              </a:rPr>
              <a:t>en</a:t>
            </a:r>
            <a:r>
              <a:rPr lang="en-US" dirty="0">
                <a:solidFill>
                  <a:srgbClr val="052E45"/>
                </a:solidFill>
              </a:rPr>
              <a:t> </a:t>
            </a:r>
            <a:r>
              <a:rPr lang="en-US" dirty="0" err="1">
                <a:solidFill>
                  <a:srgbClr val="052E45"/>
                </a:solidFill>
              </a:rPr>
              <a:t>ligne</a:t>
            </a:r>
            <a:r>
              <a:rPr lang="en-US" dirty="0">
                <a:solidFill>
                  <a:srgbClr val="052E45"/>
                </a:solidFill>
              </a:rPr>
              <a:t> (</a:t>
            </a:r>
            <a:r>
              <a:rPr lang="en-US" dirty="0" err="1">
                <a:solidFill>
                  <a:srgbClr val="052E45"/>
                </a:solidFill>
              </a:rPr>
              <a:t>Dowino</a:t>
            </a:r>
            <a:r>
              <a:rPr lang="en-US" dirty="0">
                <a:solidFill>
                  <a:srgbClr val="052E45"/>
                </a:solidFill>
              </a:rPr>
              <a:t>, The Wokies) et MOOCs de </a:t>
            </a:r>
            <a:r>
              <a:rPr lang="en-US" dirty="0" err="1">
                <a:solidFill>
                  <a:srgbClr val="052E45"/>
                </a:solidFill>
              </a:rPr>
              <a:t>l’INR</a:t>
            </a:r>
            <a:r>
              <a:rPr lang="en-US" dirty="0">
                <a:solidFill>
                  <a:srgbClr val="052E45"/>
                </a:solidFill>
              </a:rPr>
              <a:t> …</a:t>
            </a:r>
            <a:endParaRPr dirty="0" err="1">
              <a:solidFill>
                <a:srgbClr val="052E45"/>
              </a:solidFill>
            </a:endParaRPr>
          </a:p>
          <a:p>
            <a:pPr marL="0" lvl="0" indent="0" algn="l" rtl="0">
              <a:spcBef>
                <a:spcPts val="0"/>
              </a:spcBef>
              <a:spcAft>
                <a:spcPts val="0"/>
              </a:spcAft>
              <a:buNone/>
            </a:pPr>
            <a:endParaRPr dirty="0">
              <a:solidFill>
                <a:srgbClr val="052E45"/>
              </a:solidFill>
            </a:endParaRPr>
          </a:p>
          <a:p>
            <a:r>
              <a:rPr lang="en-US" sz="1800" b="1" dirty="0">
                <a:solidFill>
                  <a:srgbClr val="052E45"/>
                </a:solidFill>
                <a:latin typeface="Poppins"/>
                <a:ea typeface="Poppins"/>
                <a:cs typeface="Poppins"/>
                <a:sym typeface="Poppins"/>
              </a:rPr>
              <a:t>BILAN : </a:t>
            </a:r>
            <a:r>
              <a:rPr lang="en-US" dirty="0">
                <a:solidFill>
                  <a:srgbClr val="052E45"/>
                </a:solidFill>
              </a:rPr>
              <a:t>Via le </a:t>
            </a:r>
            <a:r>
              <a:rPr lang="en-US" b="1" dirty="0" err="1">
                <a:solidFill>
                  <a:srgbClr val="052E45"/>
                </a:solidFill>
              </a:rPr>
              <a:t>formulaire</a:t>
            </a:r>
            <a:r>
              <a:rPr lang="en-US" b="1" dirty="0">
                <a:solidFill>
                  <a:srgbClr val="052E45"/>
                </a:solidFill>
              </a:rPr>
              <a:t> sur </a:t>
            </a:r>
            <a:r>
              <a:rPr lang="en-US" b="1" dirty="0" err="1">
                <a:solidFill>
                  <a:srgbClr val="052E45"/>
                </a:solidFill>
              </a:rPr>
              <a:t>votre</a:t>
            </a:r>
            <a:r>
              <a:rPr lang="en-US" b="1" dirty="0">
                <a:solidFill>
                  <a:srgbClr val="052E45"/>
                </a:solidFill>
              </a:rPr>
              <a:t> </a:t>
            </a:r>
            <a:r>
              <a:rPr lang="en-US" b="1" dirty="0" err="1">
                <a:solidFill>
                  <a:srgbClr val="052E45"/>
                </a:solidFill>
              </a:rPr>
              <a:t>compte</a:t>
            </a:r>
            <a:r>
              <a:rPr lang="en-US" dirty="0">
                <a:solidFill>
                  <a:srgbClr val="052E45"/>
                </a:solidFill>
              </a:rPr>
              <a:t> : </a:t>
            </a:r>
            <a:r>
              <a:rPr lang="en-US" dirty="0" err="1">
                <a:solidFill>
                  <a:srgbClr val="052E45"/>
                </a:solidFill>
              </a:rPr>
              <a:t>Indiquer</a:t>
            </a:r>
            <a:r>
              <a:rPr lang="en-US" dirty="0">
                <a:solidFill>
                  <a:srgbClr val="052E45"/>
                </a:solidFill>
              </a:rPr>
              <a:t> le </a:t>
            </a:r>
            <a:r>
              <a:rPr lang="en-US" dirty="0" err="1">
                <a:solidFill>
                  <a:srgbClr val="052E45"/>
                </a:solidFill>
              </a:rPr>
              <a:t>nombre</a:t>
            </a:r>
            <a:r>
              <a:rPr lang="en-US" dirty="0">
                <a:solidFill>
                  <a:srgbClr val="052E45"/>
                </a:solidFill>
              </a:rPr>
              <a:t> de participants</a:t>
            </a:r>
            <a:endParaRPr dirty="0" err="1">
              <a:solidFill>
                <a:srgbClr val="052E45"/>
              </a:solidFill>
            </a:endParaRPr>
          </a:p>
        </p:txBody>
      </p:sp>
      <p:sp>
        <p:nvSpPr>
          <p:cNvPr id="802" name="Google Shape;802;p67">
            <a:extLst>
              <a:ext uri="{FF2B5EF4-FFF2-40B4-BE49-F238E27FC236}">
                <a16:creationId xmlns:a16="http://schemas.microsoft.com/office/drawing/2014/main" id="{2624BB77-E897-79AB-727D-A95C40A7C2B8}"/>
              </a:ext>
            </a:extLst>
          </p:cNvPr>
          <p:cNvSpPr txBox="1"/>
          <p:nvPr/>
        </p:nvSpPr>
        <p:spPr>
          <a:xfrm>
            <a:off x="1441672" y="429327"/>
            <a:ext cx="5156700" cy="61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770"/>
              <a:buNone/>
            </a:pPr>
            <a:r>
              <a:rPr lang="en-US" sz="2400" b="1" dirty="0">
                <a:solidFill>
                  <a:srgbClr val="052E45"/>
                </a:solidFill>
                <a:latin typeface="Poppins"/>
                <a:ea typeface="Poppins"/>
                <a:cs typeface="Poppins"/>
                <a:sym typeface="Poppins"/>
              </a:rPr>
              <a:t>Digital Cleanup </a:t>
            </a:r>
            <a:r>
              <a:rPr lang="en-US" sz="2400" b="1" dirty="0" err="1">
                <a:solidFill>
                  <a:srgbClr val="052E45"/>
                </a:solidFill>
                <a:latin typeface="Poppins"/>
                <a:ea typeface="Poppins"/>
                <a:cs typeface="Poppins"/>
                <a:sym typeface="Poppins"/>
              </a:rPr>
              <a:t>Sensibilisation</a:t>
            </a:r>
            <a:endParaRPr sz="2400" b="1" dirty="0" err="1">
              <a:solidFill>
                <a:srgbClr val="052E45"/>
              </a:solidFill>
              <a:latin typeface="Poppins"/>
              <a:ea typeface="Poppins"/>
              <a:cs typeface="Poppins"/>
              <a:sym typeface="Poppins"/>
            </a:endParaRPr>
          </a:p>
        </p:txBody>
      </p:sp>
      <p:pic>
        <p:nvPicPr>
          <p:cNvPr id="2" name="Image 1" descr="Une image contenant Graphique, cercle, logo, clipart&#10;&#10;Le contenu généré par l’IA peut être incorrect.">
            <a:extLst>
              <a:ext uri="{FF2B5EF4-FFF2-40B4-BE49-F238E27FC236}">
                <a16:creationId xmlns:a16="http://schemas.microsoft.com/office/drawing/2014/main" id="{2CE29CDA-03A5-D6E8-1C88-255A7E2AA1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368" y="-355"/>
            <a:ext cx="1181100" cy="1476375"/>
          </a:xfrm>
          <a:prstGeom prst="rect">
            <a:avLst/>
          </a:prstGeom>
        </p:spPr>
      </p:pic>
    </p:spTree>
    <p:extLst>
      <p:ext uri="{BB962C8B-B14F-4D97-AF65-F5344CB8AC3E}">
        <p14:creationId xmlns:p14="http://schemas.microsoft.com/office/powerpoint/2010/main" val="8219173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pic>
        <p:nvPicPr>
          <p:cNvPr id="890" name="Google Shape;890;p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54951" y="0"/>
            <a:ext cx="6410798" cy="5143500"/>
          </a:xfrm>
          <a:prstGeom prst="rect">
            <a:avLst/>
          </a:prstGeom>
          <a:noFill/>
          <a:ln>
            <a:noFill/>
          </a:ln>
        </p:spPr>
      </p:pic>
      <p:sp>
        <p:nvSpPr>
          <p:cNvPr id="891" name="Google Shape;891;p78"/>
          <p:cNvSpPr txBox="1"/>
          <p:nvPr/>
        </p:nvSpPr>
        <p:spPr>
          <a:xfrm>
            <a:off x="652950" y="1448250"/>
            <a:ext cx="4527900" cy="29854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1600" b="1" u="sng">
                <a:solidFill>
                  <a:srgbClr val="E7639B"/>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Faire un don</a:t>
            </a:r>
            <a:r>
              <a:rPr lang="en-US" sz="1600" b="1" u="sng">
                <a:solidFill>
                  <a:srgbClr val="E7639B"/>
                </a:solidFill>
                <a:latin typeface="Poppins"/>
                <a:ea typeface="Poppins"/>
                <a:cs typeface="Poppins"/>
                <a:sym typeface="Poppins"/>
              </a:rPr>
              <a:t>*</a:t>
            </a:r>
          </a:p>
          <a:p>
            <a:pPr lvl="0" algn="just">
              <a:lnSpc>
                <a:spcPct val="100000"/>
              </a:lnSpc>
              <a:spcBef>
                <a:spcPts val="0"/>
              </a:spcBef>
              <a:spcAft>
                <a:spcPts val="0"/>
              </a:spcAft>
              <a:buNone/>
            </a:pPr>
            <a:r>
              <a:rPr lang="en-US" sz="1300">
                <a:solidFill>
                  <a:srgbClr val="052E45"/>
                </a:solidFill>
                <a:ea typeface="Poppins"/>
                <a:sym typeface="Poppins"/>
              </a:rPr>
              <a:t>Vous </a:t>
            </a:r>
            <a:r>
              <a:rPr lang="en-US" sz="1300" err="1">
                <a:solidFill>
                  <a:srgbClr val="052E45"/>
                </a:solidFill>
                <a:ea typeface="Poppins"/>
                <a:sym typeface="Poppins"/>
              </a:rPr>
              <a:t>pouvez</a:t>
            </a:r>
            <a:r>
              <a:rPr lang="en-US" sz="1300">
                <a:solidFill>
                  <a:srgbClr val="052E45"/>
                </a:solidFill>
                <a:ea typeface="Poppins"/>
                <a:sym typeface="Poppins"/>
              </a:rPr>
              <a:t> </a:t>
            </a:r>
            <a:r>
              <a:rPr lang="en-US" sz="1300" err="1">
                <a:solidFill>
                  <a:srgbClr val="052E45"/>
                </a:solidFill>
                <a:ea typeface="Poppins"/>
                <a:sym typeface="Poppins"/>
              </a:rPr>
              <a:t>soutenir</a:t>
            </a:r>
            <a:r>
              <a:rPr lang="en-US" sz="1300">
                <a:solidFill>
                  <a:srgbClr val="052E45"/>
                </a:solidFill>
                <a:ea typeface="Poppins"/>
                <a:sym typeface="Poppins"/>
              </a:rPr>
              <a:t> le Digital Cleanup Day et </a:t>
            </a:r>
            <a:r>
              <a:rPr lang="en-US" sz="1300" err="1">
                <a:solidFill>
                  <a:srgbClr val="052E45"/>
                </a:solidFill>
                <a:ea typeface="Poppins"/>
                <a:sym typeface="Poppins"/>
              </a:rPr>
              <a:t>contribuer</a:t>
            </a:r>
            <a:r>
              <a:rPr lang="en-US" sz="1300">
                <a:solidFill>
                  <a:srgbClr val="052E45"/>
                </a:solidFill>
                <a:ea typeface="Poppins"/>
                <a:sym typeface="Poppins"/>
              </a:rPr>
              <a:t> à la </a:t>
            </a:r>
            <a:r>
              <a:rPr lang="en-US" sz="1300" err="1">
                <a:solidFill>
                  <a:srgbClr val="052E45"/>
                </a:solidFill>
                <a:ea typeface="Poppins"/>
                <a:sym typeface="Poppins"/>
              </a:rPr>
              <a:t>dynamique</a:t>
            </a:r>
            <a:r>
              <a:rPr lang="en-US" sz="1300">
                <a:solidFill>
                  <a:srgbClr val="052E45"/>
                </a:solidFill>
                <a:ea typeface="Poppins"/>
                <a:sym typeface="Poppins"/>
              </a:rPr>
              <a:t> du </a:t>
            </a:r>
            <a:r>
              <a:rPr lang="en-US" sz="1300" err="1">
                <a:solidFill>
                  <a:srgbClr val="052E45"/>
                </a:solidFill>
                <a:ea typeface="Poppins"/>
                <a:sym typeface="Poppins"/>
              </a:rPr>
              <a:t>mouvement</a:t>
            </a:r>
            <a:r>
              <a:rPr lang="en-US" sz="1300">
                <a:solidFill>
                  <a:srgbClr val="052E45"/>
                </a:solidFill>
                <a:ea typeface="Poppins"/>
                <a:sym typeface="Poppins"/>
              </a:rPr>
              <a:t> !</a:t>
            </a:r>
            <a:endParaRPr lang="en-US">
              <a:solidFill>
                <a:srgbClr val="052E45"/>
              </a:solidFill>
            </a:endParaRPr>
          </a:p>
          <a:p>
            <a:pPr algn="just"/>
            <a:r>
              <a:rPr lang="en-US" sz="1000">
                <a:solidFill>
                  <a:srgbClr val="052E45"/>
                </a:solidFill>
              </a:rPr>
              <a:t>*via </a:t>
            </a:r>
            <a:r>
              <a:rPr lang="en-US" sz="1000" err="1">
                <a:solidFill>
                  <a:srgbClr val="052E45"/>
                </a:solidFill>
              </a:rPr>
              <a:t>l’association</a:t>
            </a:r>
            <a:r>
              <a:rPr lang="en-US" sz="1000">
                <a:solidFill>
                  <a:srgbClr val="052E45"/>
                </a:solidFill>
              </a:rPr>
              <a:t> World Cleanup Day - France</a:t>
            </a:r>
            <a:endParaRPr lang="en-US"/>
          </a:p>
          <a:p>
            <a:pPr>
              <a:buSzPts val="2700"/>
            </a:pPr>
            <a:endParaRPr lang="en-US" sz="1000" b="1">
              <a:latin typeface="Poppins"/>
              <a:cs typeface="Poppins"/>
            </a:endParaRPr>
          </a:p>
          <a:p>
            <a:pPr marL="0" marR="0" lvl="0" indent="0" algn="l" rtl="0">
              <a:lnSpc>
                <a:spcPct val="100000"/>
              </a:lnSpc>
              <a:spcBef>
                <a:spcPts val="0"/>
              </a:spcBef>
              <a:spcAft>
                <a:spcPts val="0"/>
              </a:spcAft>
              <a:buClr>
                <a:srgbClr val="000000"/>
              </a:buClr>
              <a:buSzPts val="2700"/>
              <a:buFont typeface="Arial"/>
              <a:buNone/>
            </a:pPr>
            <a:endParaRPr lang="en-US" sz="1600" b="1">
              <a:solidFill>
                <a:srgbClr val="000000"/>
              </a:solidFill>
              <a:latin typeface="Poppins"/>
              <a:ea typeface="Poppins"/>
              <a:cs typeface="Poppins"/>
            </a:endParaRPr>
          </a:p>
          <a:p>
            <a:pPr marL="0" marR="0" lvl="0" indent="0" algn="l" rtl="0">
              <a:lnSpc>
                <a:spcPct val="100000"/>
              </a:lnSpc>
              <a:spcBef>
                <a:spcPts val="0"/>
              </a:spcBef>
              <a:spcAft>
                <a:spcPts val="0"/>
              </a:spcAft>
              <a:buClr>
                <a:srgbClr val="000000"/>
              </a:buClr>
              <a:buSzPts val="1100"/>
              <a:buFont typeface="Arial"/>
              <a:buNone/>
            </a:pPr>
            <a:r>
              <a:rPr lang="en-US" sz="1600" b="1" u="sng">
                <a:solidFill>
                  <a:srgbClr val="E7639B"/>
                </a:solidFill>
                <a:latin typeface="Poppins"/>
                <a:ea typeface="Poppins"/>
                <a:cs typeface="Poppins"/>
                <a:sym typeface="Poppins"/>
                <a:hlinkClick r:id="rId5">
                  <a:extLst>
                    <a:ext uri="{A12FA001-AC4F-418D-AE19-62706E023703}">
                      <ahyp:hlinkClr xmlns:ahyp="http://schemas.microsoft.com/office/drawing/2018/hyperlinkcolor" val="tx"/>
                    </a:ext>
                  </a:extLst>
                </a:hlinkClick>
              </a:rPr>
              <a:t>Devenir adhérent</a:t>
            </a:r>
            <a:endParaRPr lang="en-US" sz="1600" b="1">
              <a:solidFill>
                <a:srgbClr val="E7639B"/>
              </a:solidFill>
              <a:latin typeface="Poppins"/>
              <a:ea typeface="Poppins"/>
              <a:cs typeface="Poppins"/>
            </a:endParaRPr>
          </a:p>
          <a:p>
            <a:pPr algn="just"/>
            <a:r>
              <a:rPr lang="en-US" sz="1300" err="1">
                <a:solidFill>
                  <a:srgbClr val="052E45"/>
                </a:solidFill>
                <a:ea typeface="Poppins"/>
                <a:sym typeface="Poppins"/>
              </a:rPr>
              <a:t>Que</a:t>
            </a:r>
            <a:r>
              <a:rPr lang="en-US" sz="1300">
                <a:solidFill>
                  <a:srgbClr val="052E45"/>
                </a:solidFill>
                <a:ea typeface="Poppins"/>
                <a:sym typeface="Poppins"/>
              </a:rPr>
              <a:t> </a:t>
            </a:r>
            <a:r>
              <a:rPr lang="en-US" sz="1300" err="1">
                <a:solidFill>
                  <a:srgbClr val="052E45"/>
                </a:solidFill>
                <a:ea typeface="Poppins"/>
                <a:sym typeface="Poppins"/>
              </a:rPr>
              <a:t>ce</a:t>
            </a:r>
            <a:r>
              <a:rPr lang="en-US" sz="1300">
                <a:solidFill>
                  <a:srgbClr val="052E45"/>
                </a:solidFill>
                <a:ea typeface="Poppins"/>
                <a:sym typeface="Poppins"/>
              </a:rPr>
              <a:t> </a:t>
            </a:r>
            <a:r>
              <a:rPr lang="en-US" sz="1300" err="1">
                <a:solidFill>
                  <a:srgbClr val="052E45"/>
                </a:solidFill>
                <a:ea typeface="Poppins"/>
                <a:sym typeface="Poppins"/>
              </a:rPr>
              <a:t>soit</a:t>
            </a:r>
            <a:r>
              <a:rPr lang="en-US" sz="1300">
                <a:solidFill>
                  <a:srgbClr val="052E45"/>
                </a:solidFill>
                <a:ea typeface="Poppins"/>
                <a:sym typeface="Poppins"/>
              </a:rPr>
              <a:t> à </a:t>
            </a:r>
            <a:r>
              <a:rPr lang="en-US" sz="1300" err="1">
                <a:solidFill>
                  <a:srgbClr val="052E45"/>
                </a:solidFill>
                <a:ea typeface="Poppins"/>
                <a:sym typeface="Poppins"/>
              </a:rPr>
              <a:t>titre</a:t>
            </a:r>
            <a:r>
              <a:rPr lang="en-US" sz="1300">
                <a:solidFill>
                  <a:srgbClr val="052E45"/>
                </a:solidFill>
                <a:ea typeface="Poppins"/>
                <a:sym typeface="Poppins"/>
              </a:rPr>
              <a:t> personnel </a:t>
            </a:r>
            <a:r>
              <a:rPr lang="en-US" sz="1300" err="1">
                <a:solidFill>
                  <a:srgbClr val="052E45"/>
                </a:solidFill>
                <a:ea typeface="Poppins"/>
                <a:sym typeface="Poppins"/>
              </a:rPr>
              <a:t>ou</a:t>
            </a:r>
            <a:r>
              <a:rPr lang="en-US" sz="1300">
                <a:solidFill>
                  <a:srgbClr val="052E45"/>
                </a:solidFill>
                <a:ea typeface="Poppins"/>
                <a:sym typeface="Poppins"/>
              </a:rPr>
              <a:t> via </a:t>
            </a:r>
            <a:r>
              <a:rPr lang="en-US" sz="1300" err="1">
                <a:solidFill>
                  <a:srgbClr val="052E45"/>
                </a:solidFill>
                <a:ea typeface="Poppins"/>
                <a:sym typeface="Poppins"/>
              </a:rPr>
              <a:t>votre</a:t>
            </a:r>
            <a:r>
              <a:rPr lang="en-US" sz="1300">
                <a:solidFill>
                  <a:srgbClr val="052E45"/>
                </a:solidFill>
                <a:ea typeface="Poppins"/>
                <a:sym typeface="Poppins"/>
              </a:rPr>
              <a:t> structure, vous </a:t>
            </a:r>
            <a:r>
              <a:rPr lang="en-US" sz="1300" err="1">
                <a:solidFill>
                  <a:srgbClr val="052E45"/>
                </a:solidFill>
                <a:ea typeface="Poppins"/>
                <a:sym typeface="Poppins"/>
              </a:rPr>
              <a:t>pouvez</a:t>
            </a:r>
            <a:r>
              <a:rPr lang="en-US" sz="1300">
                <a:solidFill>
                  <a:srgbClr val="052E45"/>
                </a:solidFill>
                <a:ea typeface="Poppins"/>
                <a:sym typeface="Poppins"/>
              </a:rPr>
              <a:t> </a:t>
            </a:r>
            <a:r>
              <a:rPr lang="en-US" sz="1300" err="1">
                <a:solidFill>
                  <a:srgbClr val="052E45"/>
                </a:solidFill>
                <a:ea typeface="Poppins"/>
                <a:sym typeface="Poppins"/>
              </a:rPr>
              <a:t>soutenir</a:t>
            </a:r>
            <a:r>
              <a:rPr lang="en-US" sz="1300">
                <a:solidFill>
                  <a:srgbClr val="052E45"/>
                </a:solidFill>
                <a:ea typeface="Poppins"/>
                <a:sym typeface="Poppins"/>
              </a:rPr>
              <a:t> des </a:t>
            </a:r>
            <a:r>
              <a:rPr lang="en-US" sz="1300" err="1">
                <a:solidFill>
                  <a:srgbClr val="052E45"/>
                </a:solidFill>
                <a:ea typeface="Poppins"/>
                <a:sym typeface="Poppins"/>
              </a:rPr>
              <a:t>projets</a:t>
            </a:r>
            <a:r>
              <a:rPr lang="en-US" sz="1300">
                <a:solidFill>
                  <a:srgbClr val="052E45"/>
                </a:solidFill>
                <a:ea typeface="Poppins"/>
                <a:sym typeface="Poppins"/>
              </a:rPr>
              <a:t> </a:t>
            </a:r>
            <a:r>
              <a:rPr lang="en-US" sz="1300" err="1">
                <a:solidFill>
                  <a:srgbClr val="052E45"/>
                </a:solidFill>
                <a:ea typeface="Poppins"/>
                <a:sym typeface="Poppins"/>
              </a:rPr>
              <a:t>concrets</a:t>
            </a:r>
            <a:r>
              <a:rPr lang="en-US" sz="1300">
                <a:solidFill>
                  <a:srgbClr val="052E45"/>
                </a:solidFill>
                <a:ea typeface="Poppins"/>
                <a:sym typeface="Poppins"/>
              </a:rPr>
              <a:t> </a:t>
            </a:r>
            <a:r>
              <a:rPr lang="en-US" sz="1300" err="1">
                <a:solidFill>
                  <a:srgbClr val="052E45"/>
                </a:solidFill>
                <a:ea typeface="Poppins"/>
                <a:sym typeface="Poppins"/>
              </a:rPr>
              <a:t>en</a:t>
            </a:r>
            <a:r>
              <a:rPr lang="en-US" sz="1300">
                <a:solidFill>
                  <a:srgbClr val="052E45"/>
                </a:solidFill>
                <a:ea typeface="Poppins"/>
                <a:sym typeface="Poppins"/>
              </a:rPr>
              <a:t> </a:t>
            </a:r>
            <a:r>
              <a:rPr lang="en-US" sz="1300" err="1">
                <a:solidFill>
                  <a:srgbClr val="052E45"/>
                </a:solidFill>
                <a:ea typeface="Poppins"/>
                <a:sym typeface="Poppins"/>
              </a:rPr>
              <a:t>adhérant</a:t>
            </a:r>
            <a:r>
              <a:rPr lang="en-US" sz="1300">
                <a:solidFill>
                  <a:srgbClr val="052E45"/>
                </a:solidFill>
                <a:ea typeface="Poppins"/>
                <a:sym typeface="Poppins"/>
              </a:rPr>
              <a:t> à </a:t>
            </a:r>
            <a:r>
              <a:rPr lang="en-US" sz="1300" err="1">
                <a:solidFill>
                  <a:srgbClr val="052E45"/>
                </a:solidFill>
                <a:ea typeface="Poppins"/>
                <a:sym typeface="Poppins"/>
              </a:rPr>
              <a:t>l’Institut</a:t>
            </a:r>
            <a:r>
              <a:rPr lang="en-US" sz="1300">
                <a:solidFill>
                  <a:srgbClr val="052E45"/>
                </a:solidFill>
                <a:ea typeface="Poppins"/>
                <a:sym typeface="Poppins"/>
              </a:rPr>
              <a:t> du Numérique </a:t>
            </a:r>
            <a:r>
              <a:rPr lang="en-US" sz="1300" err="1">
                <a:solidFill>
                  <a:srgbClr val="052E45"/>
                </a:solidFill>
                <a:ea typeface="Poppins"/>
                <a:sym typeface="Poppins"/>
              </a:rPr>
              <a:t>Responsable</a:t>
            </a:r>
            <a:r>
              <a:rPr lang="en-US" sz="1300">
                <a:solidFill>
                  <a:srgbClr val="052E45"/>
                </a:solidFill>
                <a:ea typeface="Poppins"/>
                <a:sym typeface="Poppins"/>
              </a:rPr>
              <a:t> </a:t>
            </a:r>
            <a:r>
              <a:rPr lang="en-US" sz="1300" err="1">
                <a:solidFill>
                  <a:srgbClr val="052E45"/>
                </a:solidFill>
                <a:ea typeface="Poppins"/>
                <a:sym typeface="Poppins"/>
              </a:rPr>
              <a:t>ou</a:t>
            </a:r>
            <a:r>
              <a:rPr lang="en-US" sz="1300">
                <a:solidFill>
                  <a:srgbClr val="052E45"/>
                </a:solidFill>
                <a:ea typeface="Poppins"/>
                <a:sym typeface="Poppins"/>
              </a:rPr>
              <a:t> au World Cleanup Day - France.</a:t>
            </a:r>
            <a:endParaRPr lang="en-US">
              <a:solidFill>
                <a:srgbClr val="052E45"/>
              </a:solidFill>
            </a:endParaRPr>
          </a:p>
          <a:p>
            <a:pPr marL="0" marR="0" lvl="0" indent="0" algn="l" rtl="0">
              <a:lnSpc>
                <a:spcPct val="100000"/>
              </a:lnSpc>
              <a:spcBef>
                <a:spcPts val="0"/>
              </a:spcBef>
              <a:spcAft>
                <a:spcPts val="0"/>
              </a:spcAft>
              <a:buClr>
                <a:srgbClr val="000000"/>
              </a:buClr>
              <a:buSzPts val="2700"/>
              <a:buFont typeface="Arial"/>
              <a:buNone/>
            </a:pPr>
            <a:endParaRPr lang="en-US" sz="1000" b="1">
              <a:latin typeface="Poppins"/>
              <a:ea typeface="Poppins"/>
              <a:cs typeface="Poppins"/>
              <a:sym typeface="Poppins"/>
            </a:endParaRPr>
          </a:p>
          <a:p>
            <a:pPr marL="0" lvl="0" indent="0" algn="l" rtl="0">
              <a:spcBef>
                <a:spcPts val="0"/>
              </a:spcBef>
              <a:spcAft>
                <a:spcPts val="0"/>
              </a:spcAft>
              <a:buClr>
                <a:srgbClr val="000000"/>
              </a:buClr>
              <a:buSzPts val="1100"/>
              <a:buFont typeface="Arial"/>
              <a:buNone/>
            </a:pPr>
            <a:endParaRPr lang="en-US" sz="1000" b="1">
              <a:latin typeface="Poppins"/>
              <a:ea typeface="Poppins"/>
              <a:cs typeface="Poppins"/>
              <a:sym typeface="Poppins"/>
            </a:endParaRPr>
          </a:p>
          <a:p>
            <a:pPr marL="0" lvl="0" indent="0" algn="l" rtl="0">
              <a:spcBef>
                <a:spcPts val="0"/>
              </a:spcBef>
              <a:spcAft>
                <a:spcPts val="0"/>
              </a:spcAft>
              <a:buClr>
                <a:srgbClr val="000000"/>
              </a:buClr>
              <a:buSzPts val="1100"/>
              <a:buFont typeface="Arial"/>
              <a:buNone/>
            </a:pPr>
            <a:r>
              <a:rPr lang="en-US" sz="1600" b="1" u="sng">
                <a:solidFill>
                  <a:srgbClr val="E7639B"/>
                </a:solidFill>
                <a:latin typeface="Poppins"/>
                <a:ea typeface="Poppins"/>
                <a:cs typeface="Poppins"/>
                <a:sym typeface="Poppins"/>
                <a:hlinkClick r:id="rId5">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Devenir </a:t>
            </a:r>
            <a:r>
              <a:rPr lang="en-US" sz="1600" b="1" u="sng" err="1">
                <a:solidFill>
                  <a:srgbClr val="E7639B"/>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partenaire</a:t>
            </a:r>
            <a:endParaRPr lang="en-US" sz="1600" b="1" u="sng" err="1">
              <a:solidFill>
                <a:srgbClr val="E7639B"/>
              </a:solidFill>
              <a:latin typeface="Poppins"/>
              <a:ea typeface="Poppins"/>
              <a:cs typeface="Poppins"/>
              <a:sym typeface="Poppins"/>
            </a:endParaRPr>
          </a:p>
        </p:txBody>
      </p:sp>
      <p:sp>
        <p:nvSpPr>
          <p:cNvPr id="893" name="Google Shape;893;p78"/>
          <p:cNvSpPr txBox="1"/>
          <p:nvPr/>
        </p:nvSpPr>
        <p:spPr>
          <a:xfrm>
            <a:off x="512700" y="435475"/>
            <a:ext cx="6927600" cy="6138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605"/>
              <a:buNone/>
            </a:pPr>
            <a:r>
              <a:rPr lang="en-US" sz="2420" b="1">
                <a:solidFill>
                  <a:srgbClr val="052E45"/>
                </a:solidFill>
                <a:latin typeface="Poppins"/>
                <a:ea typeface="Poppins"/>
                <a:cs typeface="Poppins"/>
                <a:sym typeface="Poppins"/>
              </a:rPr>
              <a:t>Soutenez le projet</a:t>
            </a:r>
            <a:endParaRPr sz="2420" b="1">
              <a:solidFill>
                <a:srgbClr val="052E45"/>
              </a:solidFill>
              <a:latin typeface="Poppins"/>
              <a:ea typeface="Poppins"/>
              <a:cs typeface="Poppins"/>
              <a:sym typeface="Poppins"/>
            </a:endParaRPr>
          </a:p>
          <a:p>
            <a:pPr marL="0" lvl="0" indent="0" algn="l" rtl="0">
              <a:lnSpc>
                <a:spcPct val="105000"/>
              </a:lnSpc>
              <a:spcBef>
                <a:spcPts val="0"/>
              </a:spcBef>
              <a:spcAft>
                <a:spcPts val="0"/>
              </a:spcAft>
              <a:buSzPts val="605"/>
              <a:buNone/>
            </a:pPr>
            <a:endParaRPr sz="1320" b="1">
              <a:solidFill>
                <a:srgbClr val="052E45"/>
              </a:solidFill>
              <a:latin typeface="Poppins"/>
              <a:ea typeface="Poppins"/>
              <a:cs typeface="Poppins"/>
              <a:sym typeface="Poppins"/>
            </a:endParaRPr>
          </a:p>
        </p:txBody>
      </p:sp>
      <p:pic>
        <p:nvPicPr>
          <p:cNvPr id="894" name="Google Shape;894;p7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1108182">
            <a:off x="209425" y="1498175"/>
            <a:ext cx="443527" cy="474350"/>
          </a:xfrm>
          <a:prstGeom prst="rect">
            <a:avLst/>
          </a:prstGeom>
          <a:noFill/>
          <a:ln>
            <a:noFill/>
          </a:ln>
        </p:spPr>
      </p:pic>
      <p:pic>
        <p:nvPicPr>
          <p:cNvPr id="895" name="Google Shape;895;p7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1108182">
            <a:off x="209425" y="2703740"/>
            <a:ext cx="443527" cy="474350"/>
          </a:xfrm>
          <a:prstGeom prst="rect">
            <a:avLst/>
          </a:prstGeom>
          <a:noFill/>
          <a:ln>
            <a:noFill/>
          </a:ln>
        </p:spPr>
      </p:pic>
      <p:pic>
        <p:nvPicPr>
          <p:cNvPr id="896" name="Google Shape;896;p7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1108182">
            <a:off x="209425" y="4060012"/>
            <a:ext cx="443527" cy="4743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79"/>
          <p:cNvSpPr txBox="1"/>
          <p:nvPr/>
        </p:nvSpPr>
        <p:spPr>
          <a:xfrm>
            <a:off x="3367300" y="1554950"/>
            <a:ext cx="51645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US" sz="3300" b="1">
                <a:solidFill>
                  <a:srgbClr val="052E45"/>
                </a:solidFill>
                <a:latin typeface="Poppins"/>
                <a:ea typeface="Poppins"/>
                <a:cs typeface="Poppins"/>
                <a:sym typeface="Poppins"/>
              </a:rPr>
              <a:t>MERCI </a:t>
            </a:r>
            <a:br>
              <a:rPr lang="en-US" sz="3300" b="1">
                <a:solidFill>
                  <a:srgbClr val="052E45"/>
                </a:solidFill>
                <a:latin typeface="Poppins"/>
                <a:ea typeface="Poppins"/>
                <a:cs typeface="Poppins"/>
                <a:sym typeface="Poppins"/>
              </a:rPr>
            </a:br>
            <a:r>
              <a:rPr lang="en-US" sz="3000" b="1">
                <a:solidFill>
                  <a:srgbClr val="E7639B"/>
                </a:solidFill>
                <a:latin typeface="Poppins"/>
                <a:ea typeface="Poppins"/>
                <a:cs typeface="Poppins"/>
                <a:sym typeface="Poppins"/>
              </a:rPr>
              <a:t>À vous de jouer !</a:t>
            </a:r>
            <a:endParaRPr sz="3000" b="1" i="0" u="none" strike="noStrike" cap="none">
              <a:solidFill>
                <a:srgbClr val="E7639B"/>
              </a:solidFill>
              <a:latin typeface="Poppins"/>
              <a:ea typeface="Poppins"/>
              <a:cs typeface="Poppins"/>
              <a:sym typeface="Poppins"/>
            </a:endParaRPr>
          </a:p>
        </p:txBody>
      </p:sp>
      <p:pic>
        <p:nvPicPr>
          <p:cNvPr id="902" name="Google Shape;902;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6574" y="1295551"/>
            <a:ext cx="1955302" cy="1626100"/>
          </a:xfrm>
          <a:prstGeom prst="rect">
            <a:avLst/>
          </a:prstGeom>
          <a:noFill/>
          <a:ln>
            <a:noFill/>
          </a:ln>
        </p:spPr>
      </p:pic>
      <p:sp>
        <p:nvSpPr>
          <p:cNvPr id="903" name="Google Shape;903;p79"/>
          <p:cNvSpPr txBox="1"/>
          <p:nvPr/>
        </p:nvSpPr>
        <p:spPr>
          <a:xfrm>
            <a:off x="750975" y="3819275"/>
            <a:ext cx="51645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US" sz="1300" b="1" u="sng">
                <a:solidFill>
                  <a:srgbClr val="E7639B"/>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contact@digital-cleanup-day.fr</a:t>
            </a:r>
            <a:endParaRPr sz="1300" b="1">
              <a:solidFill>
                <a:srgbClr val="E7639B"/>
              </a:solidFill>
              <a:latin typeface="Poppins"/>
              <a:ea typeface="Poppins"/>
              <a:cs typeface="Poppins"/>
              <a:sym typeface="Poppins"/>
            </a:endParaRPr>
          </a:p>
          <a:p>
            <a:pPr marL="0" lvl="0" indent="0" algn="l" rtl="0">
              <a:spcBef>
                <a:spcPts val="0"/>
              </a:spcBef>
              <a:spcAft>
                <a:spcPts val="0"/>
              </a:spcAft>
              <a:buClr>
                <a:srgbClr val="000000"/>
              </a:buClr>
              <a:buSzPts val="4500"/>
              <a:buFont typeface="Arial"/>
              <a:buNone/>
            </a:pPr>
            <a:r>
              <a:rPr lang="en-US" sz="1300" b="1" dirty="0">
                <a:solidFill>
                  <a:srgbClr val="E7639B"/>
                </a:solidFill>
                <a:latin typeface="Poppins"/>
                <a:ea typeface="Poppins"/>
                <a:cs typeface="Poppins"/>
                <a:sym typeface="Poppins"/>
                <a:hlinkClick r:id="rId5">
                  <a:extLst>
                    <a:ext uri="{A12FA001-AC4F-418D-AE19-62706E023703}">
                      <ahyp:hlinkClr xmlns:ahyp="http://schemas.microsoft.com/office/drawing/2018/hyperlinkcolor" val="tx"/>
                    </a:ext>
                  </a:extLst>
                </a:hlinkClick>
              </a:rPr>
              <a:t>digital-cleanup-day.fr</a:t>
            </a:r>
            <a:endParaRPr lang="en-US" sz="1300" b="1">
              <a:solidFill>
                <a:srgbClr val="E7639B"/>
              </a:solidFill>
              <a:latin typeface="Poppins"/>
              <a:ea typeface="Poppins"/>
              <a:cs typeface="Poppins"/>
              <a:sym typeface="Poppins"/>
              <a:hlinkClick r:id="rId5">
                <a:extLst>
                  <a:ext uri="{A12FA001-AC4F-418D-AE19-62706E023703}">
                    <ahyp:hlinkClr xmlns:ahyp="http://schemas.microsoft.com/office/drawing/2018/hyperlinkcolor" val="tx"/>
                  </a:ext>
                </a:extLst>
              </a:hlinkCli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8"/>
          <p:cNvSpPr/>
          <p:nvPr/>
        </p:nvSpPr>
        <p:spPr>
          <a:xfrm>
            <a:off x="2667000" y="1981800"/>
            <a:ext cx="4299600" cy="1895700"/>
          </a:xfrm>
          <a:prstGeom prst="rect">
            <a:avLst/>
          </a:prstGeom>
          <a:noFill/>
          <a:ln>
            <a:noFill/>
          </a:ln>
        </p:spPr>
        <p:txBody>
          <a:bodyPr spcFirstLastPara="1" wrap="square" lIns="68400" tIns="34200" rIns="68400" bIns="342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52E45"/>
                </a:solidFill>
                <a:latin typeface="Poppins"/>
                <a:ea typeface="Poppins"/>
                <a:cs typeface="Poppins"/>
                <a:sym typeface="Poppins"/>
              </a:rPr>
              <a:t>1 </a:t>
            </a:r>
            <a:r>
              <a:rPr lang="en-US" sz="3300" b="1" i="0" u="none" strike="noStrike" cap="none">
                <a:solidFill>
                  <a:srgbClr val="052E45"/>
                </a:solidFill>
                <a:latin typeface="Poppins"/>
                <a:ea typeface="Poppins"/>
                <a:cs typeface="Poppins"/>
                <a:sym typeface="Poppins"/>
              </a:rPr>
              <a:t>I </a:t>
            </a:r>
            <a:r>
              <a:rPr lang="en-US" sz="2600" b="1" i="0" u="none" strike="noStrike" cap="none">
                <a:solidFill>
                  <a:srgbClr val="052E45"/>
                </a:solidFill>
                <a:latin typeface="Poppins"/>
                <a:ea typeface="Poppins"/>
                <a:cs typeface="Poppins"/>
                <a:sym typeface="Poppins"/>
              </a:rPr>
              <a:t>Constat </a:t>
            </a:r>
            <a:endParaRPr sz="2600" b="1" i="0" u="none" strike="noStrike" cap="none">
              <a:solidFill>
                <a:srgbClr val="052E4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52E45"/>
                </a:solidFill>
                <a:latin typeface="Poppins"/>
                <a:ea typeface="Poppins"/>
                <a:cs typeface="Poppins"/>
                <a:sym typeface="Poppins"/>
              </a:rPr>
              <a:t>Que savez-vous de l’impact du numérique ? - Q</a:t>
            </a:r>
            <a:r>
              <a:rPr lang="en-US" sz="2600" b="1">
                <a:solidFill>
                  <a:srgbClr val="052E45"/>
                </a:solidFill>
                <a:latin typeface="Poppins"/>
                <a:ea typeface="Poppins"/>
                <a:cs typeface="Poppins"/>
                <a:sym typeface="Poppins"/>
              </a:rPr>
              <a:t>UIZZ</a:t>
            </a:r>
            <a:endParaRPr sz="2600" b="1" i="0" u="none" strike="noStrike" cap="none">
              <a:solidFill>
                <a:srgbClr val="052E45"/>
              </a:solidFill>
              <a:latin typeface="Poppins"/>
              <a:ea typeface="Poppins"/>
              <a:cs typeface="Poppins"/>
              <a:sym typeface="Poppins"/>
            </a:endParaRPr>
          </a:p>
        </p:txBody>
      </p:sp>
      <p:sp>
        <p:nvSpPr>
          <p:cNvPr id="284" name="Google Shape;284;p8"/>
          <p:cNvSpPr/>
          <p:nvPr/>
        </p:nvSpPr>
        <p:spPr>
          <a:xfrm>
            <a:off x="-745722" y="-669787"/>
            <a:ext cx="3289800" cy="3225600"/>
          </a:xfrm>
          <a:prstGeom prst="ellipse">
            <a:avLst/>
          </a:prstGeom>
          <a:solidFill>
            <a:srgbClr val="052E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285" name="Google Shape;285;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4600" y="500338"/>
            <a:ext cx="1700726" cy="12192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
          <p:cNvSpPr txBox="1">
            <a:spLocks noGrp="1"/>
          </p:cNvSpPr>
          <p:nvPr>
            <p:ph type="body" idx="4294967295"/>
          </p:nvPr>
        </p:nvSpPr>
        <p:spPr>
          <a:xfrm>
            <a:off x="3040560" y="804010"/>
            <a:ext cx="5241925" cy="3536950"/>
          </a:xfrm>
          <a:prstGeom prst="rect">
            <a:avLst/>
          </a:prstGeom>
          <a:noFill/>
          <a:ln>
            <a:noFill/>
          </a:ln>
        </p:spPr>
        <p:txBody>
          <a:bodyPr spcFirstLastPara="1" wrap="square" lIns="0" tIns="0" rIns="0" bIns="0" anchor="ctr" anchorCtr="0">
            <a:normAutofit/>
          </a:bodyPr>
          <a:lstStyle/>
          <a:p>
            <a:pPr marL="0" lvl="0" indent="0" algn="l" rtl="0">
              <a:lnSpc>
                <a:spcPct val="115000"/>
              </a:lnSpc>
              <a:spcBef>
                <a:spcPts val="0"/>
              </a:spcBef>
              <a:spcAft>
                <a:spcPts val="0"/>
              </a:spcAft>
              <a:buSzPts val="1400"/>
              <a:buNone/>
            </a:pPr>
            <a:r>
              <a:rPr lang="en-US" sz="2600" b="1">
                <a:solidFill>
                  <a:srgbClr val="052E45"/>
                </a:solidFill>
                <a:latin typeface="Poppins"/>
                <a:ea typeface="Poppins"/>
                <a:cs typeface="Poppins"/>
                <a:sym typeface="Poppins"/>
              </a:rPr>
              <a:t>Quelle est la proportion en % des émissions de GES* émis par le numérique dans le monde ?</a:t>
            </a:r>
            <a:endParaRPr sz="2600" b="1">
              <a:solidFill>
                <a:srgbClr val="052E45"/>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800" b="1">
              <a:solidFill>
                <a:srgbClr val="052E45"/>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US" sz="1800" b="1" i="1">
                <a:solidFill>
                  <a:srgbClr val="052E45"/>
                </a:solidFill>
                <a:latin typeface="Poppins"/>
                <a:ea typeface="Poppins"/>
                <a:cs typeface="Poppins"/>
                <a:sym typeface="Poppins"/>
              </a:rPr>
              <a:t>*Gaz à effet de serre.</a:t>
            </a:r>
            <a:endParaRPr sz="1800" b="1" i="1">
              <a:solidFill>
                <a:srgbClr val="052E45"/>
              </a:solidFill>
              <a:latin typeface="Poppins"/>
              <a:ea typeface="Poppins"/>
              <a:cs typeface="Poppins"/>
              <a:sym typeface="Poppins"/>
            </a:endParaRPr>
          </a:p>
        </p:txBody>
      </p:sp>
      <p:sp>
        <p:nvSpPr>
          <p:cNvPr id="292" name="Google Shape;292;p9"/>
          <p:cNvSpPr txBox="1"/>
          <p:nvPr/>
        </p:nvSpPr>
        <p:spPr>
          <a:xfrm>
            <a:off x="261450" y="2034000"/>
            <a:ext cx="2779200" cy="1075500"/>
          </a:xfrm>
          <a:prstGeom prst="rect">
            <a:avLst/>
          </a:prstGeom>
          <a:noFill/>
          <a:ln>
            <a:noFill/>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dirty="0">
                <a:solidFill>
                  <a:srgbClr val="E7639B"/>
                </a:solidFill>
                <a:latin typeface="Poppins"/>
                <a:ea typeface="Poppins"/>
                <a:cs typeface="Poppins"/>
                <a:sym typeface="Poppins"/>
              </a:rPr>
              <a:t>QUESTION </a:t>
            </a:r>
            <a:endParaRPr sz="2400" b="1" i="0" u="none" strike="noStrike" cap="none" dirty="0">
              <a:solidFill>
                <a:srgbClr val="E7639B"/>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200"/>
              <a:buFont typeface="Arial"/>
              <a:buNone/>
            </a:pPr>
            <a:r>
              <a:rPr lang="en-US" sz="2400" b="1" i="0" u="none" strike="noStrike" cap="none" dirty="0">
                <a:solidFill>
                  <a:srgbClr val="E7639B"/>
                </a:solidFill>
                <a:latin typeface="Poppins"/>
                <a:ea typeface="Poppins"/>
                <a:cs typeface="Poppins"/>
                <a:sym typeface="Poppins"/>
              </a:rPr>
              <a:t># 1</a:t>
            </a:r>
            <a:endParaRPr sz="2400" b="1" i="0" u="none" strike="noStrike" cap="none" dirty="0">
              <a:solidFill>
                <a:srgbClr val="E7639B"/>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DDCC8D546294A99DCD674F4168C76" ma:contentTypeVersion="10" ma:contentTypeDescription="Crée un document." ma:contentTypeScope="" ma:versionID="79772618e2323d7b3cbfd14c5b37dfc0">
  <xsd:schema xmlns:xsd="http://www.w3.org/2001/XMLSchema" xmlns:xs="http://www.w3.org/2001/XMLSchema" xmlns:p="http://schemas.microsoft.com/office/2006/metadata/properties" xmlns:ns2="5f9de4b1-019d-4c8b-8a7f-990b9366b2c7" xmlns:ns3="a9647b08-6c20-4692-b4ef-c5cad8f2afa3" targetNamespace="http://schemas.microsoft.com/office/2006/metadata/properties" ma:root="true" ma:fieldsID="f12e0b01d1ac1f11216f55644d54e273" ns2:_="" ns3:_="">
    <xsd:import namespace="5f9de4b1-019d-4c8b-8a7f-990b9366b2c7"/>
    <xsd:import namespace="a9647b08-6c20-4692-b4ef-c5cad8f2af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9de4b1-019d-4c8b-8a7f-990b9366b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d086dff1-79fc-4f43-aca4-19c9decf95c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647b08-6c20-4692-b4ef-c5cad8f2af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326fbc9-2822-4ac6-bb95-981ddfd521dd}" ma:internalName="TaxCatchAll" ma:showField="CatchAllData" ma:web="a9647b08-6c20-4692-b4ef-c5cad8f2af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f9de4b1-019d-4c8b-8a7f-990b9366b2c7">
      <Terms xmlns="http://schemas.microsoft.com/office/infopath/2007/PartnerControls"/>
    </lcf76f155ced4ddcb4097134ff3c332f>
    <TaxCatchAll xmlns="a9647b08-6c20-4692-b4ef-c5cad8f2afa3" xsi:nil="true"/>
  </documentManagement>
</p:properties>
</file>

<file path=customXml/itemProps1.xml><?xml version="1.0" encoding="utf-8"?>
<ds:datastoreItem xmlns:ds="http://schemas.openxmlformats.org/officeDocument/2006/customXml" ds:itemID="{E30631AE-3F35-4867-AF61-2F57F0601DAF}">
  <ds:schemaRefs>
    <ds:schemaRef ds:uri="http://schemas.microsoft.com/sharepoint/v3/contenttype/forms"/>
  </ds:schemaRefs>
</ds:datastoreItem>
</file>

<file path=customXml/itemProps2.xml><?xml version="1.0" encoding="utf-8"?>
<ds:datastoreItem xmlns:ds="http://schemas.openxmlformats.org/officeDocument/2006/customXml" ds:itemID="{40B7CEFA-7337-414D-AF9F-10D40EAB4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9de4b1-019d-4c8b-8a7f-990b9366b2c7"/>
    <ds:schemaRef ds:uri="a9647b08-6c20-4692-b4ef-c5cad8f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70D113-5333-458E-B96B-4D6E6BFA97ED}">
  <ds:schemaRefs>
    <ds:schemaRef ds:uri="http://schemas.microsoft.com/office/2006/documentManagement/types"/>
    <ds:schemaRef ds:uri="http://purl.org/dc/terms/"/>
    <ds:schemaRef ds:uri="http://purl.org/dc/dcmitype/"/>
    <ds:schemaRef ds:uri="http://schemas.openxmlformats.org/package/2006/metadata/core-properties"/>
    <ds:schemaRef ds:uri="5f9de4b1-019d-4c8b-8a7f-990b9366b2c7"/>
    <ds:schemaRef ds:uri="http://schemas.microsoft.com/office/infopath/2007/PartnerControls"/>
    <ds:schemaRef ds:uri="http://schemas.microsoft.com/office/2006/metadata/properties"/>
    <ds:schemaRef ds:uri="http://purl.org/dc/elements/1.1/"/>
    <ds:schemaRef ds:uri="http://www.w3.org/XML/1998/namespace"/>
    <ds:schemaRef ds:uri="a9647b08-6c20-4692-b4ef-c5cad8f2afa3"/>
  </ds:schemaRefs>
</ds:datastoreItem>
</file>

<file path=docProps/app.xml><?xml version="1.0" encoding="utf-8"?>
<Properties xmlns="http://schemas.openxmlformats.org/officeDocument/2006/extended-properties" xmlns:vt="http://schemas.openxmlformats.org/officeDocument/2006/docPropsVTypes">
  <TotalTime>27</TotalTime>
  <Words>6135</Words>
  <Application>Microsoft Office PowerPoint</Application>
  <PresentationFormat>Affichage à l'écran (16:9)</PresentationFormat>
  <Paragraphs>678</Paragraphs>
  <Slides>79</Slides>
  <Notes>79</Notes>
  <HiddenSlides>0</HiddenSlides>
  <MMClips>0</MMClips>
  <ScaleCrop>false</ScaleCrop>
  <HeadingPairs>
    <vt:vector size="4" baseType="variant">
      <vt:variant>
        <vt:lpstr>Thème</vt:lpstr>
      </vt:variant>
      <vt:variant>
        <vt:i4>3</vt:i4>
      </vt:variant>
      <vt:variant>
        <vt:lpstr>Titres des diapositives</vt:lpstr>
      </vt:variant>
      <vt:variant>
        <vt:i4>79</vt:i4>
      </vt:variant>
    </vt:vector>
  </HeadingPairs>
  <TitlesOfParts>
    <vt:vector size="82" baseType="lpstr">
      <vt:lpstr>Simple Light</vt:lpstr>
      <vt:lpstr>Thème Office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Gaëlle</dc:creator>
  <cp:lastModifiedBy>Gaëlle Guillocheau</cp:lastModifiedBy>
  <cp:revision>146</cp:revision>
  <dcterms:modified xsi:type="dcterms:W3CDTF">2026-01-20T14:09:19Z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0x010100E66DDCC8D546294A99DCD674F4168C76</vt:lpwstr>
  </property>
  <property fmtid="{D5CDD505-2E9C-101B-9397-08002B2CF9AE}" pid="3" name="MediaServiceImageTags">
    <vt:lpwstr/>
  </property>
</Properties>
</file>